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21"/>
  </p:notesMasterIdLst>
  <p:sldIdLst>
    <p:sldId id="267" r:id="rId5"/>
    <p:sldId id="315" r:id="rId6"/>
    <p:sldId id="316" r:id="rId7"/>
    <p:sldId id="317" r:id="rId8"/>
    <p:sldId id="319" r:id="rId9"/>
    <p:sldId id="324" r:id="rId10"/>
    <p:sldId id="320" r:id="rId11"/>
    <p:sldId id="330" r:id="rId12"/>
    <p:sldId id="326" r:id="rId13"/>
    <p:sldId id="321" r:id="rId14"/>
    <p:sldId id="325" r:id="rId15"/>
    <p:sldId id="328" r:id="rId16"/>
    <p:sldId id="322" r:id="rId17"/>
    <p:sldId id="327" r:id="rId18"/>
    <p:sldId id="323" r:id="rId19"/>
    <p:sldId id="329" r:id="rId20"/>
  </p:sldIdLst>
  <p:sldSz cx="12192000" cy="6858000"/>
  <p:notesSz cx="6858000" cy="9144000"/>
  <p:embeddedFontLst>
    <p:embeddedFont>
      <p:font typeface="Acumin Pro Condensed Semibold" panose="020B0604020202020204" charset="0"/>
      <p:regular r:id="rId22"/>
      <p:bold r:id="rId23"/>
      <p:italic r:id="rId24"/>
      <p:boldItalic r:id="rId25"/>
    </p:embeddedFont>
    <p:embeddedFont>
      <p:font typeface="Cambria Math" panose="02040503050406030204" pitchFamily="18" charset="0"/>
      <p:regular r:id="rId26"/>
    </p:embeddedFont>
    <p:embeddedFont>
      <p:font typeface="Franklin Gothic Book" panose="020B0503020102020204" pitchFamily="34" charset="0"/>
      <p:regular r:id="rId27"/>
      <p:italic r:id="rId28"/>
    </p:embeddedFont>
    <p:embeddedFont>
      <p:font typeface="Franklin Gothic Medium" panose="020B0603020102020204" pitchFamily="34" charset="0"/>
      <p:regular r:id="rId29"/>
      <p:italic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  <p188:author id="{58625698-5EC1-000C-6D48-1966CDC900F4}" name="Ghatge, Awadhoot Mukund" initials="GA" userId="S::amghatge@purdue.edu::4bb6b3fa-9ae8-4983-b5e4-41a17488131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00"/>
    <a:srgbClr val="DDB945"/>
    <a:srgbClr val="003A1A"/>
    <a:srgbClr val="EBD99F"/>
    <a:srgbClr val="CFB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242"/>
    <p:restoredTop sz="87256"/>
  </p:normalViewPr>
  <p:slideViewPr>
    <p:cSldViewPr snapToGrid="0">
      <p:cViewPr varScale="1">
        <p:scale>
          <a:sx n="98" d="100"/>
          <a:sy n="98" d="100"/>
        </p:scale>
        <p:origin x="216" y="584"/>
      </p:cViewPr>
      <p:guideLst>
        <p:guide orient="horz" pos="1080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5.fntdata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4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8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3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riram, Lokesh" userId="S::lsriram@purdue.edu::a76bee2f-d639-4a83-ae38-f78200968bac" providerId="AD" clId="Web-{54062F1B-3122-509D-9D3A-19D4A483115A}"/>
    <pc:docChg chg="modSld">
      <pc:chgData name="Sriram, Lokesh" userId="S::lsriram@purdue.edu::a76bee2f-d639-4a83-ae38-f78200968bac" providerId="AD" clId="Web-{54062F1B-3122-509D-9D3A-19D4A483115A}" dt="2025-02-13T01:47:43.850" v="3" actId="20577"/>
      <pc:docMkLst>
        <pc:docMk/>
      </pc:docMkLst>
      <pc:sldChg chg="modSp">
        <pc:chgData name="Sriram, Lokesh" userId="S::lsriram@purdue.edu::a76bee2f-d639-4a83-ae38-f78200968bac" providerId="AD" clId="Web-{54062F1B-3122-509D-9D3A-19D4A483115A}" dt="2025-02-13T01:47:43.850" v="3" actId="20577"/>
        <pc:sldMkLst>
          <pc:docMk/>
          <pc:sldMk cId="4119721792" sldId="296"/>
        </pc:sldMkLst>
      </pc:sldChg>
    </pc:docChg>
  </pc:docChgLst>
  <pc:docChgLst>
    <pc:chgData name="Meyers, Christopher Thomas" userId="S::ctmeyers@purdue.edu::f7252fab-9ce0-408b-9a1e-e1bebdad326a" providerId="AD" clId="Web-{EFD5A16C-3529-2E00-980A-22F5BB6FDFA3}"/>
    <pc:docChg chg="modSld">
      <pc:chgData name="Meyers, Christopher Thomas" userId="S::ctmeyers@purdue.edu::f7252fab-9ce0-408b-9a1e-e1bebdad326a" providerId="AD" clId="Web-{EFD5A16C-3529-2E00-980A-22F5BB6FDFA3}" dt="2025-02-04T03:07:51.713" v="1"/>
      <pc:docMkLst>
        <pc:docMk/>
      </pc:docMkLst>
      <pc:sldChg chg="modSp">
        <pc:chgData name="Meyers, Christopher Thomas" userId="S::ctmeyers@purdue.edu::f7252fab-9ce0-408b-9a1e-e1bebdad326a" providerId="AD" clId="Web-{EFD5A16C-3529-2E00-980A-22F5BB6FDFA3}" dt="2025-02-04T03:07:51.713" v="1"/>
        <pc:sldMkLst>
          <pc:docMk/>
          <pc:sldMk cId="2009258269" sldId="304"/>
        </pc:sldMkLst>
      </pc:sldChg>
    </pc:docChg>
  </pc:docChgLst>
  <pc:docChgLst>
    <pc:chgData name="Iyer, Sankaran Suresh" userId="S::iyerss@purdue.edu::e8fa5b0f-a63f-488f-8086-16674b65cdd8" providerId="AD" clId="Web-{8C2BD067-1DBA-B271-3B8A-F8852F58F47C}"/>
    <pc:docChg chg="addSld modSld">
      <pc:chgData name="Iyer, Sankaran Suresh" userId="S::iyerss@purdue.edu::e8fa5b0f-a63f-488f-8086-16674b65cdd8" providerId="AD" clId="Web-{8C2BD067-1DBA-B271-3B8A-F8852F58F47C}" dt="2025-04-23T02:27:50.291" v="9" actId="20577"/>
      <pc:docMkLst>
        <pc:docMk/>
      </pc:docMkLst>
      <pc:sldChg chg="modSp">
        <pc:chgData name="Iyer, Sankaran Suresh" userId="S::iyerss@purdue.edu::e8fa5b0f-a63f-488f-8086-16674b65cdd8" providerId="AD" clId="Web-{8C2BD067-1DBA-B271-3B8A-F8852F58F47C}" dt="2025-04-23T02:27:50.291" v="9" actId="20577"/>
        <pc:sldMkLst>
          <pc:docMk/>
          <pc:sldMk cId="4045362075" sldId="325"/>
        </pc:sldMkLst>
        <pc:spChg chg="mod">
          <ac:chgData name="Iyer, Sankaran Suresh" userId="S::iyerss@purdue.edu::e8fa5b0f-a63f-488f-8086-16674b65cdd8" providerId="AD" clId="Web-{8C2BD067-1DBA-B271-3B8A-F8852F58F47C}" dt="2025-04-23T02:27:50.291" v="9" actId="20577"/>
          <ac:spMkLst>
            <pc:docMk/>
            <pc:sldMk cId="4045362075" sldId="325"/>
            <ac:spMk id="5" creationId="{C03905F9-4AFE-473D-2D52-AE5FE62335BB}"/>
          </ac:spMkLst>
        </pc:spChg>
      </pc:sldChg>
      <pc:sldChg chg="add replId">
        <pc:chgData name="Iyer, Sankaran Suresh" userId="S::iyerss@purdue.edu::e8fa5b0f-a63f-488f-8086-16674b65cdd8" providerId="AD" clId="Web-{8C2BD067-1DBA-B271-3B8A-F8852F58F47C}" dt="2025-04-23T02:26:36.916" v="0"/>
        <pc:sldMkLst>
          <pc:docMk/>
          <pc:sldMk cId="3827227525" sldId="327"/>
        </pc:sldMkLst>
      </pc:sldChg>
    </pc:docChg>
  </pc:docChgLst>
  <pc:docChgLst>
    <pc:chgData name="Jacob Brian McKenrick" userId="S::jmckenri@purdue.edu::559295cb-9e03-4eee-be5f-d5493eeb8fe4" providerId="AD" clId="Web-{55C97912-4EDA-4DB4-CD27-2180C1C1CA4A}"/>
    <pc:docChg chg="modSld">
      <pc:chgData name="Jacob Brian McKenrick" userId="S::jmckenri@purdue.edu::559295cb-9e03-4eee-be5f-d5493eeb8fe4" providerId="AD" clId="Web-{55C97912-4EDA-4DB4-CD27-2180C1C1CA4A}" dt="2025-02-06T04:51:49.063" v="110" actId="1076"/>
      <pc:docMkLst>
        <pc:docMk/>
      </pc:docMkLst>
      <pc:sldChg chg="addSp delSp modSp">
        <pc:chgData name="Jacob Brian McKenrick" userId="S::jmckenri@purdue.edu::559295cb-9e03-4eee-be5f-d5493eeb8fe4" providerId="AD" clId="Web-{55C97912-4EDA-4DB4-CD27-2180C1C1CA4A}" dt="2025-02-06T04:51:49.063" v="110" actId="1076"/>
        <pc:sldMkLst>
          <pc:docMk/>
          <pc:sldMk cId="1467829225" sldId="300"/>
        </pc:sldMkLst>
      </pc:sldChg>
    </pc:docChg>
  </pc:docChgLst>
  <pc:docChgLst>
    <pc:chgData name="Jacob Brian McKenrick" userId="S::jmckenri@purdue.edu::559295cb-9e03-4eee-be5f-d5493eeb8fe4" providerId="AD" clId="Web-{60708226-408F-A62A-3519-72EE4159564A}"/>
    <pc:docChg chg="modSld">
      <pc:chgData name="Jacob Brian McKenrick" userId="S::jmckenri@purdue.edu::559295cb-9e03-4eee-be5f-d5493eeb8fe4" providerId="AD" clId="Web-{60708226-408F-A62A-3519-72EE4159564A}" dt="2025-02-02T17:30:34.001" v="1" actId="20577"/>
      <pc:docMkLst>
        <pc:docMk/>
      </pc:docMkLst>
      <pc:sldChg chg="modSp">
        <pc:chgData name="Jacob Brian McKenrick" userId="S::jmckenri@purdue.edu::559295cb-9e03-4eee-be5f-d5493eeb8fe4" providerId="AD" clId="Web-{60708226-408F-A62A-3519-72EE4159564A}" dt="2025-02-02T17:30:34.001" v="1" actId="20577"/>
        <pc:sldMkLst>
          <pc:docMk/>
          <pc:sldMk cId="4154997097" sldId="267"/>
        </pc:sldMkLst>
        <pc:spChg chg="mod">
          <ac:chgData name="Jacob Brian McKenrick" userId="S::jmckenri@purdue.edu::559295cb-9e03-4eee-be5f-d5493eeb8fe4" providerId="AD" clId="Web-{60708226-408F-A62A-3519-72EE4159564A}" dt="2025-02-02T17:30:34.001" v="1" actId="20577"/>
          <ac:spMkLst>
            <pc:docMk/>
            <pc:sldMk cId="4154997097" sldId="267"/>
            <ac:spMk id="2" creationId="{44DF09A7-CF48-9701-322A-A0BBD1C2F6CD}"/>
          </ac:spMkLst>
        </pc:spChg>
      </pc:sldChg>
    </pc:docChg>
  </pc:docChgLst>
  <pc:docChgLst>
    <pc:chgData name="Ghatge, Awadhoot Mukund" userId="S::amghatge@purdue.edu::4bb6b3fa-9ae8-4983-b5e4-41a174881314" providerId="AD" clId="Web-{7CAD5D2E-06CF-6EE9-93AC-59A91D37D6EB}"/>
    <pc:docChg chg="modSld sldOrd">
      <pc:chgData name="Ghatge, Awadhoot Mukund" userId="S::amghatge@purdue.edu::4bb6b3fa-9ae8-4983-b5e4-41a174881314" providerId="AD" clId="Web-{7CAD5D2E-06CF-6EE9-93AC-59A91D37D6EB}" dt="2025-02-02T18:16:22.109" v="267" actId="20577"/>
      <pc:docMkLst>
        <pc:docMk/>
      </pc:docMkLst>
      <pc:sldChg chg="modSp">
        <pc:chgData name="Ghatge, Awadhoot Mukund" userId="S::amghatge@purdue.edu::4bb6b3fa-9ae8-4983-b5e4-41a174881314" providerId="AD" clId="Web-{7CAD5D2E-06CF-6EE9-93AC-59A91D37D6EB}" dt="2025-02-02T17:44:29.791" v="141" actId="1076"/>
        <pc:sldMkLst>
          <pc:docMk/>
          <pc:sldMk cId="4154997097" sldId="267"/>
        </pc:sldMkLst>
        <pc:spChg chg="mod">
          <ac:chgData name="Ghatge, Awadhoot Mukund" userId="S::amghatge@purdue.edu::4bb6b3fa-9ae8-4983-b5e4-41a174881314" providerId="AD" clId="Web-{7CAD5D2E-06CF-6EE9-93AC-59A91D37D6EB}" dt="2025-02-02T17:44:24.948" v="139" actId="1076"/>
          <ac:spMkLst>
            <pc:docMk/>
            <pc:sldMk cId="4154997097" sldId="267"/>
            <ac:spMk id="2" creationId="{44DF09A7-CF48-9701-322A-A0BBD1C2F6CD}"/>
          </ac:spMkLst>
        </pc:spChg>
        <pc:spChg chg="mod">
          <ac:chgData name="Ghatge, Awadhoot Mukund" userId="S::amghatge@purdue.edu::4bb6b3fa-9ae8-4983-b5e4-41a174881314" providerId="AD" clId="Web-{7CAD5D2E-06CF-6EE9-93AC-59A91D37D6EB}" dt="2025-02-02T17:44:29.791" v="141" actId="1076"/>
          <ac:spMkLst>
            <pc:docMk/>
            <pc:sldMk cId="4154997097" sldId="267"/>
            <ac:spMk id="3" creationId="{5991BF94-59A9-105F-273E-B29E440F2501}"/>
          </ac:spMkLst>
        </pc:spChg>
        <pc:spChg chg="mod">
          <ac:chgData name="Ghatge, Awadhoot Mukund" userId="S::amghatge@purdue.edu::4bb6b3fa-9ae8-4983-b5e4-41a174881314" providerId="AD" clId="Web-{7CAD5D2E-06CF-6EE9-93AC-59A91D37D6EB}" dt="2025-02-02T17:44:27.026" v="140" actId="1076"/>
          <ac:spMkLst>
            <pc:docMk/>
            <pc:sldMk cId="4154997097" sldId="267"/>
            <ac:spMk id="4" creationId="{0C218A17-096C-AED1-C745-D58ECF2EFEFF}"/>
          </ac:spMkLst>
        </pc:spChg>
      </pc:sldChg>
      <pc:sldChg chg="modSp">
        <pc:chgData name="Ghatge, Awadhoot Mukund" userId="S::amghatge@purdue.edu::4bb6b3fa-9ae8-4983-b5e4-41a174881314" providerId="AD" clId="Web-{7CAD5D2E-06CF-6EE9-93AC-59A91D37D6EB}" dt="2025-02-02T17:44:51.229" v="154" actId="20577"/>
        <pc:sldMkLst>
          <pc:docMk/>
          <pc:sldMk cId="3555266232" sldId="277"/>
        </pc:sldMkLst>
      </pc:sldChg>
      <pc:sldChg chg="modSp modNotes">
        <pc:chgData name="Ghatge, Awadhoot Mukund" userId="S::amghatge@purdue.edu::4bb6b3fa-9ae8-4983-b5e4-41a174881314" providerId="AD" clId="Web-{7CAD5D2E-06CF-6EE9-93AC-59A91D37D6EB}" dt="2025-02-02T18:03:52.672" v="177"/>
        <pc:sldMkLst>
          <pc:docMk/>
          <pc:sldMk cId="2716960860" sldId="281"/>
        </pc:sldMkLst>
      </pc:sldChg>
      <pc:sldChg chg="addSp modSp ord">
        <pc:chgData name="Ghatge, Awadhoot Mukund" userId="S::amghatge@purdue.edu::4bb6b3fa-9ae8-4983-b5e4-41a174881314" providerId="AD" clId="Web-{7CAD5D2E-06CF-6EE9-93AC-59A91D37D6EB}" dt="2025-02-02T18:14:47.997" v="250"/>
        <pc:sldMkLst>
          <pc:docMk/>
          <pc:sldMk cId="805938279" sldId="295"/>
        </pc:sldMkLst>
      </pc:sldChg>
      <pc:sldChg chg="modSp">
        <pc:chgData name="Ghatge, Awadhoot Mukund" userId="S::amghatge@purdue.edu::4bb6b3fa-9ae8-4983-b5e4-41a174881314" providerId="AD" clId="Web-{7CAD5D2E-06CF-6EE9-93AC-59A91D37D6EB}" dt="2025-02-02T18:08:53.333" v="248" actId="20577"/>
        <pc:sldMkLst>
          <pc:docMk/>
          <pc:sldMk cId="2009258269" sldId="304"/>
        </pc:sldMkLst>
      </pc:sldChg>
      <pc:sldChg chg="modNotes">
        <pc:chgData name="Ghatge, Awadhoot Mukund" userId="S::amghatge@purdue.edu::4bb6b3fa-9ae8-4983-b5e4-41a174881314" providerId="AD" clId="Web-{7CAD5D2E-06CF-6EE9-93AC-59A91D37D6EB}" dt="2025-02-02T18:06:49.159" v="188"/>
        <pc:sldMkLst>
          <pc:docMk/>
          <pc:sldMk cId="3037580439" sldId="307"/>
        </pc:sldMkLst>
      </pc:sldChg>
      <pc:sldChg chg="modSp modNotes">
        <pc:chgData name="Ghatge, Awadhoot Mukund" userId="S::amghatge@purdue.edu::4bb6b3fa-9ae8-4983-b5e4-41a174881314" providerId="AD" clId="Web-{7CAD5D2E-06CF-6EE9-93AC-59A91D37D6EB}" dt="2025-02-02T18:16:22.109" v="267" actId="20577"/>
        <pc:sldMkLst>
          <pc:docMk/>
          <pc:sldMk cId="897939573" sldId="310"/>
        </pc:sldMkLst>
      </pc:sldChg>
    </pc:docChg>
  </pc:docChgLst>
  <pc:docChgLst>
    <pc:chgData name="Iyer, Sankaran Suresh" userId="e8fa5b0f-a63f-488f-8086-16674b65cdd8" providerId="ADAL" clId="{74C85140-16AA-4A42-854A-94F2B158262F}"/>
    <pc:docChg chg="undo custSel addSld modSld sldOrd">
      <pc:chgData name="Iyer, Sankaran Suresh" userId="e8fa5b0f-a63f-488f-8086-16674b65cdd8" providerId="ADAL" clId="{74C85140-16AA-4A42-854A-94F2B158262F}" dt="2025-04-24T16:20:58.535" v="4927" actId="20578"/>
      <pc:docMkLst>
        <pc:docMk/>
      </pc:docMkLst>
      <pc:sldChg chg="modSp mod modNotesTx">
        <pc:chgData name="Iyer, Sankaran Suresh" userId="e8fa5b0f-a63f-488f-8086-16674b65cdd8" providerId="ADAL" clId="{74C85140-16AA-4A42-854A-94F2B158262F}" dt="2025-04-24T03:33:48.393" v="3961" actId="20577"/>
        <pc:sldMkLst>
          <pc:docMk/>
          <pc:sldMk cId="4154997097" sldId="267"/>
        </pc:sldMkLst>
        <pc:spChg chg="mod">
          <ac:chgData name="Iyer, Sankaran Suresh" userId="e8fa5b0f-a63f-488f-8086-16674b65cdd8" providerId="ADAL" clId="{74C85140-16AA-4A42-854A-94F2B158262F}" dt="2025-04-24T03:14:31.699" v="3685" actId="20577"/>
          <ac:spMkLst>
            <pc:docMk/>
            <pc:sldMk cId="4154997097" sldId="267"/>
            <ac:spMk id="4" creationId="{0C218A17-096C-AED1-C745-D58ECF2EFEFF}"/>
          </ac:spMkLst>
        </pc:spChg>
      </pc:sldChg>
      <pc:sldChg chg="modSp mod modNotesTx">
        <pc:chgData name="Iyer, Sankaran Suresh" userId="e8fa5b0f-a63f-488f-8086-16674b65cdd8" providerId="ADAL" clId="{74C85140-16AA-4A42-854A-94F2B158262F}" dt="2025-04-24T03:33:51.096" v="3966" actId="20577"/>
        <pc:sldMkLst>
          <pc:docMk/>
          <pc:sldMk cId="2259417015" sldId="315"/>
        </pc:sldMkLst>
        <pc:spChg chg="mod">
          <ac:chgData name="Iyer, Sankaran Suresh" userId="e8fa5b0f-a63f-488f-8086-16674b65cdd8" providerId="ADAL" clId="{74C85140-16AA-4A42-854A-94F2B158262F}" dt="2025-04-24T03:14:38.546" v="3695" actId="20577"/>
          <ac:spMkLst>
            <pc:docMk/>
            <pc:sldMk cId="2259417015" sldId="315"/>
            <ac:spMk id="2" creationId="{32B1AB4F-640B-AB23-1574-579130418E61}"/>
          </ac:spMkLst>
        </pc:spChg>
        <pc:spChg chg="mod">
          <ac:chgData name="Iyer, Sankaran Suresh" userId="e8fa5b0f-a63f-488f-8086-16674b65cdd8" providerId="ADAL" clId="{74C85140-16AA-4A42-854A-94F2B158262F}" dt="2025-04-20T15:10:01.709" v="1404" actId="1076"/>
          <ac:spMkLst>
            <pc:docMk/>
            <pc:sldMk cId="2259417015" sldId="315"/>
            <ac:spMk id="8" creationId="{0A5D5B5F-0969-0181-F85C-02A59093AADB}"/>
          </ac:spMkLst>
        </pc:spChg>
      </pc:sldChg>
      <pc:sldChg chg="addSp delSp modSp mod modNotesTx">
        <pc:chgData name="Iyer, Sankaran Suresh" userId="e8fa5b0f-a63f-488f-8086-16674b65cdd8" providerId="ADAL" clId="{74C85140-16AA-4A42-854A-94F2B158262F}" dt="2025-04-24T03:36:05.830" v="4054" actId="1076"/>
        <pc:sldMkLst>
          <pc:docMk/>
          <pc:sldMk cId="435426731" sldId="316"/>
        </pc:sldMkLst>
        <pc:spChg chg="mod">
          <ac:chgData name="Iyer, Sankaran Suresh" userId="e8fa5b0f-a63f-488f-8086-16674b65cdd8" providerId="ADAL" clId="{74C85140-16AA-4A42-854A-94F2B158262F}" dt="2025-04-24T03:14:51.027" v="3696"/>
          <ac:spMkLst>
            <pc:docMk/>
            <pc:sldMk cId="435426731" sldId="316"/>
            <ac:spMk id="2" creationId="{07860F95-6971-1E9A-89DB-385769DF5568}"/>
          </ac:spMkLst>
        </pc:spChg>
        <pc:spChg chg="mod">
          <ac:chgData name="Iyer, Sankaran Suresh" userId="e8fa5b0f-a63f-488f-8086-16674b65cdd8" providerId="ADAL" clId="{74C85140-16AA-4A42-854A-94F2B158262F}" dt="2025-04-20T15:10:30.961" v="1476" actId="313"/>
          <ac:spMkLst>
            <pc:docMk/>
            <pc:sldMk cId="435426731" sldId="316"/>
            <ac:spMk id="8" creationId="{70A72F47-8CFB-34F6-8AAB-0597345A2C5A}"/>
          </ac:spMkLst>
        </pc:spChg>
        <pc:picChg chg="mod">
          <ac:chgData name="Iyer, Sankaran Suresh" userId="e8fa5b0f-a63f-488f-8086-16674b65cdd8" providerId="ADAL" clId="{74C85140-16AA-4A42-854A-94F2B158262F}" dt="2025-04-24T03:36:05.830" v="4054" actId="1076"/>
          <ac:picMkLst>
            <pc:docMk/>
            <pc:sldMk cId="435426731" sldId="316"/>
            <ac:picMk id="3" creationId="{7D586DB7-B41A-47ED-3CC0-58895245AE56}"/>
          </ac:picMkLst>
        </pc:picChg>
        <pc:picChg chg="del mod">
          <ac:chgData name="Iyer, Sankaran Suresh" userId="e8fa5b0f-a63f-488f-8086-16674b65cdd8" providerId="ADAL" clId="{74C85140-16AA-4A42-854A-94F2B158262F}" dt="2025-04-24T02:16:16.584" v="3612" actId="478"/>
          <ac:picMkLst>
            <pc:docMk/>
            <pc:sldMk cId="435426731" sldId="316"/>
            <ac:picMk id="9" creationId="{926680E0-A8E3-923E-80B3-1B8B08F6A068}"/>
          </ac:picMkLst>
        </pc:picChg>
        <pc:picChg chg="add del mod">
          <ac:chgData name="Iyer, Sankaran Suresh" userId="e8fa5b0f-a63f-488f-8086-16674b65cdd8" providerId="ADAL" clId="{74C85140-16AA-4A42-854A-94F2B158262F}" dt="2025-04-24T02:17:54.027" v="3626" actId="478"/>
          <ac:picMkLst>
            <pc:docMk/>
            <pc:sldMk cId="435426731" sldId="316"/>
            <ac:picMk id="10" creationId="{FC030B2B-3087-25D1-931A-D8C0559710C2}"/>
          </ac:picMkLst>
        </pc:picChg>
        <pc:picChg chg="add mod modCrop">
          <ac:chgData name="Iyer, Sankaran Suresh" userId="e8fa5b0f-a63f-488f-8086-16674b65cdd8" providerId="ADAL" clId="{74C85140-16AA-4A42-854A-94F2B158262F}" dt="2025-04-24T03:36:03.589" v="4053" actId="1076"/>
          <ac:picMkLst>
            <pc:docMk/>
            <pc:sldMk cId="435426731" sldId="316"/>
            <ac:picMk id="12" creationId="{348DF9B3-F9F4-8B5F-F114-51A7573B3A37}"/>
          </ac:picMkLst>
        </pc:picChg>
        <pc:picChg chg="del">
          <ac:chgData name="Iyer, Sankaran Suresh" userId="e8fa5b0f-a63f-488f-8086-16674b65cdd8" providerId="ADAL" clId="{74C85140-16AA-4A42-854A-94F2B158262F}" dt="2025-04-24T00:38:09.787" v="2354" actId="478"/>
          <ac:picMkLst>
            <pc:docMk/>
            <pc:sldMk cId="435426731" sldId="316"/>
            <ac:picMk id="13" creationId="{56C5A7F4-D2FC-A8D1-79E2-AB5252B72DB6}"/>
          </ac:picMkLst>
        </pc:picChg>
        <pc:picChg chg="add mod modCrop">
          <ac:chgData name="Iyer, Sankaran Suresh" userId="e8fa5b0f-a63f-488f-8086-16674b65cdd8" providerId="ADAL" clId="{74C85140-16AA-4A42-854A-94F2B158262F}" dt="2025-04-24T02:18:30.247" v="3631" actId="1076"/>
          <ac:picMkLst>
            <pc:docMk/>
            <pc:sldMk cId="435426731" sldId="316"/>
            <ac:picMk id="15" creationId="{B2ADB6A4-5002-8D27-ADB8-956A7D7C1DD5}"/>
          </ac:picMkLst>
        </pc:picChg>
        <pc:cxnChg chg="mod">
          <ac:chgData name="Iyer, Sankaran Suresh" userId="e8fa5b0f-a63f-488f-8086-16674b65cdd8" providerId="ADAL" clId="{74C85140-16AA-4A42-854A-94F2B158262F}" dt="2025-04-24T02:18:36.935" v="3632" actId="1076"/>
          <ac:cxnSpMkLst>
            <pc:docMk/>
            <pc:sldMk cId="435426731" sldId="316"/>
            <ac:cxnSpMk id="6" creationId="{6EBD5BB8-2453-C025-E0B8-33D2B024C789}"/>
          </ac:cxnSpMkLst>
        </pc:cxnChg>
      </pc:sldChg>
      <pc:sldChg chg="addSp delSp modSp mod modNotesTx">
        <pc:chgData name="Iyer, Sankaran Suresh" userId="e8fa5b0f-a63f-488f-8086-16674b65cdd8" providerId="ADAL" clId="{74C85140-16AA-4A42-854A-94F2B158262F}" dt="2025-04-24T15:26:11.908" v="4202" actId="14100"/>
        <pc:sldMkLst>
          <pc:docMk/>
          <pc:sldMk cId="615540662" sldId="317"/>
        </pc:sldMkLst>
        <pc:spChg chg="mod">
          <ac:chgData name="Iyer, Sankaran Suresh" userId="e8fa5b0f-a63f-488f-8086-16674b65cdd8" providerId="ADAL" clId="{74C85140-16AA-4A42-854A-94F2B158262F}" dt="2025-04-24T03:14:57.135" v="3701"/>
          <ac:spMkLst>
            <pc:docMk/>
            <pc:sldMk cId="615540662" sldId="317"/>
            <ac:spMk id="2" creationId="{A7CD3C37-3142-0CD2-1DF0-C00A8FA4383E}"/>
          </ac:spMkLst>
        </pc:spChg>
        <pc:spChg chg="mod">
          <ac:chgData name="Iyer, Sankaran Suresh" userId="e8fa5b0f-a63f-488f-8086-16674b65cdd8" providerId="ADAL" clId="{74C85140-16AA-4A42-854A-94F2B158262F}" dt="2025-04-24T00:39:14.720" v="2356" actId="27636"/>
          <ac:spMkLst>
            <pc:docMk/>
            <pc:sldMk cId="615540662" sldId="317"/>
            <ac:spMk id="8" creationId="{72ED78BC-C357-6F0E-A764-DDF6CFFFE5B8}"/>
          </ac:spMkLst>
        </pc:spChg>
        <pc:picChg chg="add mod">
          <ac:chgData name="Iyer, Sankaran Suresh" userId="e8fa5b0f-a63f-488f-8086-16674b65cdd8" providerId="ADAL" clId="{74C85140-16AA-4A42-854A-94F2B158262F}" dt="2025-04-24T15:26:08.223" v="4201" actId="14100"/>
          <ac:picMkLst>
            <pc:docMk/>
            <pc:sldMk cId="615540662" sldId="317"/>
            <ac:picMk id="3" creationId="{FED06BF7-05F7-FFD2-BD7B-784BFAE3BA16}"/>
          </ac:picMkLst>
        </pc:picChg>
        <pc:picChg chg="del">
          <ac:chgData name="Iyer, Sankaran Suresh" userId="e8fa5b0f-a63f-488f-8086-16674b65cdd8" providerId="ADAL" clId="{74C85140-16AA-4A42-854A-94F2B158262F}" dt="2025-04-24T15:25:27.895" v="4187" actId="478"/>
          <ac:picMkLst>
            <pc:docMk/>
            <pc:sldMk cId="615540662" sldId="317"/>
            <ac:picMk id="4" creationId="{9E1CF4E0-37AD-4D26-D160-7CE0EC421831}"/>
          </ac:picMkLst>
        </pc:picChg>
        <pc:picChg chg="add mod">
          <ac:chgData name="Iyer, Sankaran Suresh" userId="e8fa5b0f-a63f-488f-8086-16674b65cdd8" providerId="ADAL" clId="{74C85140-16AA-4A42-854A-94F2B158262F}" dt="2025-04-24T15:26:00.702" v="4198" actId="1076"/>
          <ac:picMkLst>
            <pc:docMk/>
            <pc:sldMk cId="615540662" sldId="317"/>
            <ac:picMk id="6" creationId="{4723C683-742A-CD11-B674-3E6ABF177DA7}"/>
          </ac:picMkLst>
        </pc:picChg>
        <pc:picChg chg="mod">
          <ac:chgData name="Iyer, Sankaran Suresh" userId="e8fa5b0f-a63f-488f-8086-16674b65cdd8" providerId="ADAL" clId="{74C85140-16AA-4A42-854A-94F2B158262F}" dt="2025-04-24T15:26:11.908" v="4202" actId="14100"/>
          <ac:picMkLst>
            <pc:docMk/>
            <pc:sldMk cId="615540662" sldId="317"/>
            <ac:picMk id="10" creationId="{03E779BF-C95E-C0F9-A597-A91C2EBB45D7}"/>
          </ac:picMkLst>
        </pc:picChg>
      </pc:sldChg>
      <pc:sldChg chg="modSp mod modNotesTx">
        <pc:chgData name="Iyer, Sankaran Suresh" userId="e8fa5b0f-a63f-488f-8086-16674b65cdd8" providerId="ADAL" clId="{74C85140-16AA-4A42-854A-94F2B158262F}" dt="2025-04-24T03:34:06.102" v="3987" actId="20577"/>
        <pc:sldMkLst>
          <pc:docMk/>
          <pc:sldMk cId="3866773768" sldId="319"/>
        </pc:sldMkLst>
        <pc:spChg chg="mod">
          <ac:chgData name="Iyer, Sankaran Suresh" userId="e8fa5b0f-a63f-488f-8086-16674b65cdd8" providerId="ADAL" clId="{74C85140-16AA-4A42-854A-94F2B158262F}" dt="2025-04-24T03:15:06.230" v="3703"/>
          <ac:spMkLst>
            <pc:docMk/>
            <pc:sldMk cId="3866773768" sldId="319"/>
            <ac:spMk id="2" creationId="{16984101-8B3F-E135-2AC8-0747A6BD95CD}"/>
          </ac:spMkLst>
        </pc:spChg>
        <pc:spChg chg="mod">
          <ac:chgData name="Iyer, Sankaran Suresh" userId="e8fa5b0f-a63f-488f-8086-16674b65cdd8" providerId="ADAL" clId="{74C85140-16AA-4A42-854A-94F2B158262F}" dt="2025-04-24T00:39:14.723" v="2357" actId="27636"/>
          <ac:spMkLst>
            <pc:docMk/>
            <pc:sldMk cId="3866773768" sldId="319"/>
            <ac:spMk id="8" creationId="{FBD23F65-6D6C-514C-938D-C856F57852D3}"/>
          </ac:spMkLst>
        </pc:spChg>
        <pc:picChg chg="mod">
          <ac:chgData name="Iyer, Sankaran Suresh" userId="e8fa5b0f-a63f-488f-8086-16674b65cdd8" providerId="ADAL" clId="{74C85140-16AA-4A42-854A-94F2B158262F}" dt="2025-04-24T03:15:03.174" v="3702" actId="1076"/>
          <ac:picMkLst>
            <pc:docMk/>
            <pc:sldMk cId="3866773768" sldId="319"/>
            <ac:picMk id="7" creationId="{80691FAC-906F-88A9-570F-D847AF486D01}"/>
          </ac:picMkLst>
        </pc:picChg>
      </pc:sldChg>
      <pc:sldChg chg="modSp mod modNotesTx">
        <pc:chgData name="Iyer, Sankaran Suresh" userId="e8fa5b0f-a63f-488f-8086-16674b65cdd8" providerId="ADAL" clId="{74C85140-16AA-4A42-854A-94F2B158262F}" dt="2025-04-24T15:24:20.434" v="4186" actId="20577"/>
        <pc:sldMkLst>
          <pc:docMk/>
          <pc:sldMk cId="845301349" sldId="320"/>
        </pc:sldMkLst>
        <pc:spChg chg="mod">
          <ac:chgData name="Iyer, Sankaran Suresh" userId="e8fa5b0f-a63f-488f-8086-16674b65cdd8" providerId="ADAL" clId="{74C85140-16AA-4A42-854A-94F2B158262F}" dt="2025-04-24T03:15:15.174" v="3704"/>
          <ac:spMkLst>
            <pc:docMk/>
            <pc:sldMk cId="845301349" sldId="320"/>
            <ac:spMk id="2" creationId="{63E4FA5B-CE95-D31F-46CE-BCC79D50BCDB}"/>
          </ac:spMkLst>
        </pc:spChg>
        <pc:spChg chg="mod">
          <ac:chgData name="Iyer, Sankaran Suresh" userId="e8fa5b0f-a63f-488f-8086-16674b65cdd8" providerId="ADAL" clId="{74C85140-16AA-4A42-854A-94F2B158262F}" dt="2025-04-24T00:59:06.119" v="3121" actId="20577"/>
          <ac:spMkLst>
            <pc:docMk/>
            <pc:sldMk cId="845301349" sldId="320"/>
            <ac:spMk id="8" creationId="{93416318-0342-5B2A-5B88-688AF3D9A5B1}"/>
          </ac:spMkLst>
        </pc:spChg>
        <pc:graphicFrameChg chg="mod modGraphic">
          <ac:chgData name="Iyer, Sankaran Suresh" userId="e8fa5b0f-a63f-488f-8086-16674b65cdd8" providerId="ADAL" clId="{74C85140-16AA-4A42-854A-94F2B158262F}" dt="2025-04-24T15:24:20.434" v="4186" actId="20577"/>
          <ac:graphicFrameMkLst>
            <pc:docMk/>
            <pc:sldMk cId="845301349" sldId="320"/>
            <ac:graphicFrameMk id="3" creationId="{DB7582CC-28C0-6152-B51B-4DC9BDF4C877}"/>
          </ac:graphicFrameMkLst>
        </pc:graphicFrameChg>
      </pc:sldChg>
      <pc:sldChg chg="addSp delSp modSp mod modNotesTx">
        <pc:chgData name="Iyer, Sankaran Suresh" userId="e8fa5b0f-a63f-488f-8086-16674b65cdd8" providerId="ADAL" clId="{74C85140-16AA-4A42-854A-94F2B158262F}" dt="2025-04-24T03:40:04.965" v="4070" actId="20577"/>
        <pc:sldMkLst>
          <pc:docMk/>
          <pc:sldMk cId="1443643326" sldId="321"/>
        </pc:sldMkLst>
        <pc:spChg chg="mod">
          <ac:chgData name="Iyer, Sankaran Suresh" userId="e8fa5b0f-a63f-488f-8086-16674b65cdd8" providerId="ADAL" clId="{74C85140-16AA-4A42-854A-94F2B158262F}" dt="2025-04-24T03:15:37.925" v="3713"/>
          <ac:spMkLst>
            <pc:docMk/>
            <pc:sldMk cId="1443643326" sldId="321"/>
            <ac:spMk id="2" creationId="{BC622320-782B-B096-319D-81B84C57D89D}"/>
          </ac:spMkLst>
        </pc:spChg>
        <pc:spChg chg="mod">
          <ac:chgData name="Iyer, Sankaran Suresh" userId="e8fa5b0f-a63f-488f-8086-16674b65cdd8" providerId="ADAL" clId="{74C85140-16AA-4A42-854A-94F2B158262F}" dt="2025-04-20T14:29:08.189" v="40" actId="20577"/>
          <ac:spMkLst>
            <pc:docMk/>
            <pc:sldMk cId="1443643326" sldId="321"/>
            <ac:spMk id="5" creationId="{C7987A11-19DD-E3CB-32AC-9F3CC3EF9B83}"/>
          </ac:spMkLst>
        </pc:spChg>
        <pc:spChg chg="add mod">
          <ac:chgData name="Iyer, Sankaran Suresh" userId="e8fa5b0f-a63f-488f-8086-16674b65cdd8" providerId="ADAL" clId="{74C85140-16AA-4A42-854A-94F2B158262F}" dt="2025-04-20T15:16:13.959" v="2068" actId="113"/>
          <ac:spMkLst>
            <pc:docMk/>
            <pc:sldMk cId="1443643326" sldId="321"/>
            <ac:spMk id="7" creationId="{7601B49B-8E69-EC35-37BC-2EEF89AFECF7}"/>
          </ac:spMkLst>
        </pc:spChg>
        <pc:spChg chg="mod">
          <ac:chgData name="Iyer, Sankaran Suresh" userId="e8fa5b0f-a63f-488f-8086-16674b65cdd8" providerId="ADAL" clId="{74C85140-16AA-4A42-854A-94F2B158262F}" dt="2025-04-24T00:39:14.756" v="2361" actId="27636"/>
          <ac:spMkLst>
            <pc:docMk/>
            <pc:sldMk cId="1443643326" sldId="321"/>
            <ac:spMk id="8" creationId="{9DD8925E-7DB8-8DA6-CEF4-0BEB5E6023FD}"/>
          </ac:spMkLst>
        </pc:spChg>
        <pc:spChg chg="add mod">
          <ac:chgData name="Iyer, Sankaran Suresh" userId="e8fa5b0f-a63f-488f-8086-16674b65cdd8" providerId="ADAL" clId="{74C85140-16AA-4A42-854A-94F2B158262F}" dt="2025-04-20T15:15:28.748" v="1946" actId="1036"/>
          <ac:spMkLst>
            <pc:docMk/>
            <pc:sldMk cId="1443643326" sldId="321"/>
            <ac:spMk id="9" creationId="{1BD8F627-85F4-46A6-9957-B65BFE21ACCE}"/>
          </ac:spMkLst>
        </pc:spChg>
        <pc:spChg chg="add mod">
          <ac:chgData name="Iyer, Sankaran Suresh" userId="e8fa5b0f-a63f-488f-8086-16674b65cdd8" providerId="ADAL" clId="{74C85140-16AA-4A42-854A-94F2B158262F}" dt="2025-04-20T14:45:00.089" v="95" actId="1076"/>
          <ac:spMkLst>
            <pc:docMk/>
            <pc:sldMk cId="1443643326" sldId="321"/>
            <ac:spMk id="10" creationId="{42FB39ED-4F70-E90D-B785-21D792E26BCD}"/>
          </ac:spMkLst>
        </pc:spChg>
        <pc:spChg chg="add mod">
          <ac:chgData name="Iyer, Sankaran Suresh" userId="e8fa5b0f-a63f-488f-8086-16674b65cdd8" providerId="ADAL" clId="{74C85140-16AA-4A42-854A-94F2B158262F}" dt="2025-04-24T03:15:35.374" v="3712" actId="20577"/>
          <ac:spMkLst>
            <pc:docMk/>
            <pc:sldMk cId="1443643326" sldId="321"/>
            <ac:spMk id="13" creationId="{F385790C-986B-C15D-7FA9-EEA8F596934E}"/>
          </ac:spMkLst>
        </pc:spChg>
        <pc:spChg chg="add mod">
          <ac:chgData name="Iyer, Sankaran Suresh" userId="e8fa5b0f-a63f-488f-8086-16674b65cdd8" providerId="ADAL" clId="{74C85140-16AA-4A42-854A-94F2B158262F}" dt="2025-04-20T15:28:39.496" v="2353" actId="14100"/>
          <ac:spMkLst>
            <pc:docMk/>
            <pc:sldMk cId="1443643326" sldId="321"/>
            <ac:spMk id="14" creationId="{2C057AC7-0B8C-BED1-476C-67B3EF6FB8A7}"/>
          </ac:spMkLst>
        </pc:spChg>
        <pc:picChg chg="add mod">
          <ac:chgData name="Iyer, Sankaran Suresh" userId="e8fa5b0f-a63f-488f-8086-16674b65cdd8" providerId="ADAL" clId="{74C85140-16AA-4A42-854A-94F2B158262F}" dt="2025-04-20T15:12:43.389" v="1708" actId="14100"/>
          <ac:picMkLst>
            <pc:docMk/>
            <pc:sldMk cId="1443643326" sldId="321"/>
            <ac:picMk id="12" creationId="{D24D862D-0830-C69E-8C3B-E06F24CDA866}"/>
          </ac:picMkLst>
        </pc:picChg>
        <pc:picChg chg="add mod">
          <ac:chgData name="Iyer, Sankaran Suresh" userId="e8fa5b0f-a63f-488f-8086-16674b65cdd8" providerId="ADAL" clId="{74C85140-16AA-4A42-854A-94F2B158262F}" dt="2025-04-20T15:14:50.586" v="1934" actId="1076"/>
          <ac:picMkLst>
            <pc:docMk/>
            <pc:sldMk cId="1443643326" sldId="321"/>
            <ac:picMk id="1026" creationId="{3DED26D4-A825-D340-4AB7-879A739E3F8C}"/>
          </ac:picMkLst>
        </pc:picChg>
      </pc:sldChg>
      <pc:sldChg chg="addSp delSp modSp add mod modNotesTx">
        <pc:chgData name="Iyer, Sankaran Suresh" userId="e8fa5b0f-a63f-488f-8086-16674b65cdd8" providerId="ADAL" clId="{74C85140-16AA-4A42-854A-94F2B158262F}" dt="2025-04-24T03:34:41.877" v="4037" actId="20577"/>
        <pc:sldMkLst>
          <pc:docMk/>
          <pc:sldMk cId="4032531488" sldId="322"/>
        </pc:sldMkLst>
        <pc:spChg chg="mod">
          <ac:chgData name="Iyer, Sankaran Suresh" userId="e8fa5b0f-a63f-488f-8086-16674b65cdd8" providerId="ADAL" clId="{74C85140-16AA-4A42-854A-94F2B158262F}" dt="2025-04-24T03:15:50.178" v="3716"/>
          <ac:spMkLst>
            <pc:docMk/>
            <pc:sldMk cId="4032531488" sldId="322"/>
            <ac:spMk id="2" creationId="{2DAF6368-1460-EEB9-FD67-BCB4255131AB}"/>
          </ac:spMkLst>
        </pc:spChg>
        <pc:spChg chg="mod">
          <ac:chgData name="Iyer, Sankaran Suresh" userId="e8fa5b0f-a63f-488f-8086-16674b65cdd8" providerId="ADAL" clId="{74C85140-16AA-4A42-854A-94F2B158262F}" dt="2025-04-20T14:53:30.461" v="528" actId="20577"/>
          <ac:spMkLst>
            <pc:docMk/>
            <pc:sldMk cId="4032531488" sldId="322"/>
            <ac:spMk id="5" creationId="{9BD4D360-D530-8ACA-A571-74EAD0ADE915}"/>
          </ac:spMkLst>
        </pc:spChg>
        <pc:spChg chg="mod">
          <ac:chgData name="Iyer, Sankaran Suresh" userId="e8fa5b0f-a63f-488f-8086-16674b65cdd8" providerId="ADAL" clId="{74C85140-16AA-4A42-854A-94F2B158262F}" dt="2025-04-24T00:39:14.765" v="2363" actId="27636"/>
          <ac:spMkLst>
            <pc:docMk/>
            <pc:sldMk cId="4032531488" sldId="322"/>
            <ac:spMk id="8" creationId="{8A5BEB39-9E64-98DB-558A-48ACF566693E}"/>
          </ac:spMkLst>
        </pc:spChg>
        <pc:spChg chg="mod">
          <ac:chgData name="Iyer, Sankaran Suresh" userId="e8fa5b0f-a63f-488f-8086-16674b65cdd8" providerId="ADAL" clId="{74C85140-16AA-4A42-854A-94F2B158262F}" dt="2025-04-20T14:58:39.345" v="617" actId="1076"/>
          <ac:spMkLst>
            <pc:docMk/>
            <pc:sldMk cId="4032531488" sldId="322"/>
            <ac:spMk id="16" creationId="{13385A4B-9B13-FBF1-EF9D-7F2A5D6AD042}"/>
          </ac:spMkLst>
        </pc:spChg>
        <pc:spChg chg="add mod topLvl">
          <ac:chgData name="Iyer, Sankaran Suresh" userId="e8fa5b0f-a63f-488f-8086-16674b65cdd8" providerId="ADAL" clId="{74C85140-16AA-4A42-854A-94F2B158262F}" dt="2025-04-20T14:57:33.877" v="565" actId="165"/>
          <ac:spMkLst>
            <pc:docMk/>
            <pc:sldMk cId="4032531488" sldId="322"/>
            <ac:spMk id="19" creationId="{4D07AF10-5712-E4EA-0133-257715D68837}"/>
          </ac:spMkLst>
        </pc:spChg>
        <pc:spChg chg="add mod topLvl">
          <ac:chgData name="Iyer, Sankaran Suresh" userId="e8fa5b0f-a63f-488f-8086-16674b65cdd8" providerId="ADAL" clId="{74C85140-16AA-4A42-854A-94F2B158262F}" dt="2025-04-20T14:59:22.776" v="625" actId="1076"/>
          <ac:spMkLst>
            <pc:docMk/>
            <pc:sldMk cId="4032531488" sldId="322"/>
            <ac:spMk id="22" creationId="{23F26A48-AB25-B519-DCC2-06BEBF26F4C6}"/>
          </ac:spMkLst>
        </pc:spChg>
        <pc:spChg chg="add mod topLvl">
          <ac:chgData name="Iyer, Sankaran Suresh" userId="e8fa5b0f-a63f-488f-8086-16674b65cdd8" providerId="ADAL" clId="{74C85140-16AA-4A42-854A-94F2B158262F}" dt="2025-04-20T14:57:33.877" v="565" actId="165"/>
          <ac:spMkLst>
            <pc:docMk/>
            <pc:sldMk cId="4032531488" sldId="322"/>
            <ac:spMk id="25" creationId="{1A8FD6E6-55BB-6D5E-4925-2B85A6C70A45}"/>
          </ac:spMkLst>
        </pc:spChg>
        <pc:spChg chg="mod">
          <ac:chgData name="Iyer, Sankaran Suresh" userId="e8fa5b0f-a63f-488f-8086-16674b65cdd8" providerId="ADAL" clId="{74C85140-16AA-4A42-854A-94F2B158262F}" dt="2025-04-20T14:59:22.776" v="625" actId="1076"/>
          <ac:spMkLst>
            <pc:docMk/>
            <pc:sldMk cId="4032531488" sldId="322"/>
            <ac:spMk id="26" creationId="{A1CED85C-415E-ECD9-8E27-896313940FD5}"/>
          </ac:spMkLst>
        </pc:spChg>
        <pc:spChg chg="mod">
          <ac:chgData name="Iyer, Sankaran Suresh" userId="e8fa5b0f-a63f-488f-8086-16674b65cdd8" providerId="ADAL" clId="{74C85140-16AA-4A42-854A-94F2B158262F}" dt="2025-04-20T14:59:43.932" v="646" actId="1035"/>
          <ac:spMkLst>
            <pc:docMk/>
            <pc:sldMk cId="4032531488" sldId="322"/>
            <ac:spMk id="27" creationId="{85373B2D-3737-1940-1F77-923036AF450D}"/>
          </ac:spMkLst>
        </pc:spChg>
        <pc:spChg chg="add mod topLvl">
          <ac:chgData name="Iyer, Sankaran Suresh" userId="e8fa5b0f-a63f-488f-8086-16674b65cdd8" providerId="ADAL" clId="{74C85140-16AA-4A42-854A-94F2B158262F}" dt="2025-04-20T14:57:33.877" v="565" actId="165"/>
          <ac:spMkLst>
            <pc:docMk/>
            <pc:sldMk cId="4032531488" sldId="322"/>
            <ac:spMk id="28" creationId="{C64CB931-4291-293D-CA69-C23FF17BA8AE}"/>
          </ac:spMkLst>
        </pc:spChg>
        <pc:spChg chg="mod">
          <ac:chgData name="Iyer, Sankaran Suresh" userId="e8fa5b0f-a63f-488f-8086-16674b65cdd8" providerId="ADAL" clId="{74C85140-16AA-4A42-854A-94F2B158262F}" dt="2025-04-20T14:59:22.776" v="625" actId="1076"/>
          <ac:spMkLst>
            <pc:docMk/>
            <pc:sldMk cId="4032531488" sldId="322"/>
            <ac:spMk id="32" creationId="{853EFD5C-6280-1C2B-7FA9-CB6FF33E1E9C}"/>
          </ac:spMkLst>
        </pc:spChg>
        <pc:spChg chg="add mod topLvl">
          <ac:chgData name="Iyer, Sankaran Suresh" userId="e8fa5b0f-a63f-488f-8086-16674b65cdd8" providerId="ADAL" clId="{74C85140-16AA-4A42-854A-94F2B158262F}" dt="2025-04-20T14:57:33.877" v="565" actId="165"/>
          <ac:spMkLst>
            <pc:docMk/>
            <pc:sldMk cId="4032531488" sldId="322"/>
            <ac:spMk id="34" creationId="{AD788958-CDA4-00DD-1910-5239FF2169A3}"/>
          </ac:spMkLst>
        </pc:spChg>
        <pc:spChg chg="add mod topLvl">
          <ac:chgData name="Iyer, Sankaran Suresh" userId="e8fa5b0f-a63f-488f-8086-16674b65cdd8" providerId="ADAL" clId="{74C85140-16AA-4A42-854A-94F2B158262F}" dt="2025-04-20T14:59:22.776" v="625" actId="1076"/>
          <ac:spMkLst>
            <pc:docMk/>
            <pc:sldMk cId="4032531488" sldId="322"/>
            <ac:spMk id="35" creationId="{0DC9F037-0464-7AEB-2CF8-F914235B9569}"/>
          </ac:spMkLst>
        </pc:spChg>
        <pc:spChg chg="mod">
          <ac:chgData name="Iyer, Sankaran Suresh" userId="e8fa5b0f-a63f-488f-8086-16674b65cdd8" providerId="ADAL" clId="{74C85140-16AA-4A42-854A-94F2B158262F}" dt="2025-04-20T14:59:22.776" v="625" actId="1076"/>
          <ac:spMkLst>
            <pc:docMk/>
            <pc:sldMk cId="4032531488" sldId="322"/>
            <ac:spMk id="36" creationId="{1610DA28-FC35-AAF2-2DB9-EB814319A987}"/>
          </ac:spMkLst>
        </pc:spChg>
        <pc:spChg chg="add mod topLvl">
          <ac:chgData name="Iyer, Sankaran Suresh" userId="e8fa5b0f-a63f-488f-8086-16674b65cdd8" providerId="ADAL" clId="{74C85140-16AA-4A42-854A-94F2B158262F}" dt="2025-04-20T14:57:33.877" v="565" actId="165"/>
          <ac:spMkLst>
            <pc:docMk/>
            <pc:sldMk cId="4032531488" sldId="322"/>
            <ac:spMk id="37" creationId="{514CD29D-BA94-A27E-5892-B5FA2440123D}"/>
          </ac:spMkLst>
        </pc:spChg>
        <pc:spChg chg="mod">
          <ac:chgData name="Iyer, Sankaran Suresh" userId="e8fa5b0f-a63f-488f-8086-16674b65cdd8" providerId="ADAL" clId="{74C85140-16AA-4A42-854A-94F2B158262F}" dt="2025-04-20T14:59:22.776" v="625" actId="1076"/>
          <ac:spMkLst>
            <pc:docMk/>
            <pc:sldMk cId="4032531488" sldId="322"/>
            <ac:spMk id="38" creationId="{C3A1CE98-98C3-8B04-3A99-E000F437E627}"/>
          </ac:spMkLst>
        </pc:spChg>
        <pc:spChg chg="mod">
          <ac:chgData name="Iyer, Sankaran Suresh" userId="e8fa5b0f-a63f-488f-8086-16674b65cdd8" providerId="ADAL" clId="{74C85140-16AA-4A42-854A-94F2B158262F}" dt="2025-04-20T14:59:22.776" v="625" actId="1076"/>
          <ac:spMkLst>
            <pc:docMk/>
            <pc:sldMk cId="4032531488" sldId="322"/>
            <ac:spMk id="39" creationId="{F39F0F1D-4DD1-70E4-FD7E-CF5AC8DBA452}"/>
          </ac:spMkLst>
        </pc:spChg>
        <pc:spChg chg="mod">
          <ac:chgData name="Iyer, Sankaran Suresh" userId="e8fa5b0f-a63f-488f-8086-16674b65cdd8" providerId="ADAL" clId="{74C85140-16AA-4A42-854A-94F2B158262F}" dt="2025-04-20T14:59:22.776" v="625" actId="1076"/>
          <ac:spMkLst>
            <pc:docMk/>
            <pc:sldMk cId="4032531488" sldId="322"/>
            <ac:spMk id="40" creationId="{F765D047-9836-9C9D-26A7-A6E8E1226FBB}"/>
          </ac:spMkLst>
        </pc:spChg>
        <pc:spChg chg="add mod topLvl">
          <ac:chgData name="Iyer, Sankaran Suresh" userId="e8fa5b0f-a63f-488f-8086-16674b65cdd8" providerId="ADAL" clId="{74C85140-16AA-4A42-854A-94F2B158262F}" dt="2025-04-20T14:59:22.776" v="625" actId="1076"/>
          <ac:spMkLst>
            <pc:docMk/>
            <pc:sldMk cId="4032531488" sldId="322"/>
            <ac:spMk id="141" creationId="{B106DFD9-F0B4-9BDC-4087-44E935F71E0F}"/>
          </ac:spMkLst>
        </pc:spChg>
        <pc:spChg chg="mod">
          <ac:chgData name="Iyer, Sankaran Suresh" userId="e8fa5b0f-a63f-488f-8086-16674b65cdd8" providerId="ADAL" clId="{74C85140-16AA-4A42-854A-94F2B158262F}" dt="2025-04-20T14:59:22.776" v="625" actId="1076"/>
          <ac:spMkLst>
            <pc:docMk/>
            <pc:sldMk cId="4032531488" sldId="322"/>
            <ac:spMk id="142" creationId="{7C88E73F-74CE-9D63-8B12-774DA12F2343}"/>
          </ac:spMkLst>
        </pc:spChg>
        <pc:spChg chg="add mod topLvl">
          <ac:chgData name="Iyer, Sankaran Suresh" userId="e8fa5b0f-a63f-488f-8086-16674b65cdd8" providerId="ADAL" clId="{74C85140-16AA-4A42-854A-94F2B158262F}" dt="2025-04-20T14:57:33.877" v="565" actId="165"/>
          <ac:spMkLst>
            <pc:docMk/>
            <pc:sldMk cId="4032531488" sldId="322"/>
            <ac:spMk id="143" creationId="{44CC5299-E295-E661-A637-35C8147F064B}"/>
          </ac:spMkLst>
        </pc:spChg>
        <pc:spChg chg="add mod">
          <ac:chgData name="Iyer, Sankaran Suresh" userId="e8fa5b0f-a63f-488f-8086-16674b65cdd8" providerId="ADAL" clId="{74C85140-16AA-4A42-854A-94F2B158262F}" dt="2025-04-20T15:07:51.363" v="1356" actId="20577"/>
          <ac:spMkLst>
            <pc:docMk/>
            <pc:sldMk cId="4032531488" sldId="322"/>
            <ac:spMk id="157" creationId="{1AA5836E-0C7C-3AB9-09BA-4E15FC414033}"/>
          </ac:spMkLst>
        </pc:spChg>
        <pc:picChg chg="add mod">
          <ac:chgData name="Iyer, Sankaran Suresh" userId="e8fa5b0f-a63f-488f-8086-16674b65cdd8" providerId="ADAL" clId="{74C85140-16AA-4A42-854A-94F2B158262F}" dt="2025-04-20T14:54:27.447" v="545" actId="1076"/>
          <ac:picMkLst>
            <pc:docMk/>
            <pc:sldMk cId="4032531488" sldId="322"/>
            <ac:picMk id="3" creationId="{B2339118-2254-F193-2344-3FD17DCE6F1E}"/>
          </ac:picMkLst>
        </pc:picChg>
        <pc:picChg chg="add mod">
          <ac:chgData name="Iyer, Sankaran Suresh" userId="e8fa5b0f-a63f-488f-8086-16674b65cdd8" providerId="ADAL" clId="{74C85140-16AA-4A42-854A-94F2B158262F}" dt="2025-04-20T14:54:31.734" v="548" actId="1076"/>
          <ac:picMkLst>
            <pc:docMk/>
            <pc:sldMk cId="4032531488" sldId="322"/>
            <ac:picMk id="6" creationId="{8D41A7A1-5F90-42AC-3F22-88DC06C19137}"/>
          </ac:picMkLst>
        </pc:picChg>
        <pc:picChg chg="mod">
          <ac:chgData name="Iyer, Sankaran Suresh" userId="e8fa5b0f-a63f-488f-8086-16674b65cdd8" providerId="ADAL" clId="{74C85140-16AA-4A42-854A-94F2B158262F}" dt="2025-04-20T14:57:38.488" v="567" actId="1076"/>
          <ac:picMkLst>
            <pc:docMk/>
            <pc:sldMk cId="4032531488" sldId="322"/>
            <ac:picMk id="15" creationId="{461DF37F-2E40-4927-C7C3-26B958BCE53B}"/>
          </ac:picMkLst>
        </pc:picChg>
        <pc:cxnChg chg="mod">
          <ac:chgData name="Iyer, Sankaran Suresh" userId="e8fa5b0f-a63f-488f-8086-16674b65cdd8" providerId="ADAL" clId="{74C85140-16AA-4A42-854A-94F2B158262F}" dt="2025-04-20T14:59:47.058" v="647" actId="14100"/>
          <ac:cxnSpMkLst>
            <pc:docMk/>
            <pc:sldMk cId="4032531488" sldId="322"/>
            <ac:cxnSpMk id="101" creationId="{50B26294-3FA5-43F0-3E7B-053ACEAE8904}"/>
          </ac:cxnSpMkLst>
        </pc:cxnChg>
        <pc:cxnChg chg="mod">
          <ac:chgData name="Iyer, Sankaran Suresh" userId="e8fa5b0f-a63f-488f-8086-16674b65cdd8" providerId="ADAL" clId="{74C85140-16AA-4A42-854A-94F2B158262F}" dt="2025-04-20T14:59:32.009" v="630" actId="1036"/>
          <ac:cxnSpMkLst>
            <pc:docMk/>
            <pc:sldMk cId="4032531488" sldId="322"/>
            <ac:cxnSpMk id="104" creationId="{16BED6FC-D7D0-562F-115D-5DC6E4C588A2}"/>
          </ac:cxnSpMkLst>
        </pc:cxnChg>
      </pc:sldChg>
      <pc:sldChg chg="delSp modSp add mod modNotesTx">
        <pc:chgData name="Iyer, Sankaran Suresh" userId="e8fa5b0f-a63f-488f-8086-16674b65cdd8" providerId="ADAL" clId="{74C85140-16AA-4A42-854A-94F2B158262F}" dt="2025-04-24T03:35:43.721" v="4047" actId="20577"/>
        <pc:sldMkLst>
          <pc:docMk/>
          <pc:sldMk cId="1554562563" sldId="323"/>
        </pc:sldMkLst>
        <pc:spChg chg="mod">
          <ac:chgData name="Iyer, Sankaran Suresh" userId="e8fa5b0f-a63f-488f-8086-16674b65cdd8" providerId="ADAL" clId="{74C85140-16AA-4A42-854A-94F2B158262F}" dt="2025-04-24T03:15:57.633" v="3718"/>
          <ac:spMkLst>
            <pc:docMk/>
            <pc:sldMk cId="1554562563" sldId="323"/>
            <ac:spMk id="2" creationId="{8B0CA7AE-4AFC-F985-6453-727B0389E16B}"/>
          </ac:spMkLst>
        </pc:spChg>
        <pc:spChg chg="mod">
          <ac:chgData name="Iyer, Sankaran Suresh" userId="e8fa5b0f-a63f-488f-8086-16674b65cdd8" providerId="ADAL" clId="{74C85140-16AA-4A42-854A-94F2B158262F}" dt="2025-04-20T15:09:30.624" v="1398" actId="20577"/>
          <ac:spMkLst>
            <pc:docMk/>
            <pc:sldMk cId="1554562563" sldId="323"/>
            <ac:spMk id="5" creationId="{13D651BB-BA8A-FA9C-2EDC-A5D411E31518}"/>
          </ac:spMkLst>
        </pc:spChg>
        <pc:spChg chg="mod">
          <ac:chgData name="Iyer, Sankaran Suresh" userId="e8fa5b0f-a63f-488f-8086-16674b65cdd8" providerId="ADAL" clId="{74C85140-16AA-4A42-854A-94F2B158262F}" dt="2025-04-24T00:39:14.774" v="2365" actId="27636"/>
          <ac:spMkLst>
            <pc:docMk/>
            <pc:sldMk cId="1554562563" sldId="323"/>
            <ac:spMk id="8" creationId="{38E72B26-692D-FD08-576A-D21BC69BC9D0}"/>
          </ac:spMkLst>
        </pc:spChg>
        <pc:graphicFrameChg chg="mod">
          <ac:chgData name="Iyer, Sankaran Suresh" userId="e8fa5b0f-a63f-488f-8086-16674b65cdd8" providerId="ADAL" clId="{74C85140-16AA-4A42-854A-94F2B158262F}" dt="2025-04-24T03:33:28.104" v="3955" actId="20577"/>
          <ac:graphicFrameMkLst>
            <pc:docMk/>
            <pc:sldMk cId="1554562563" sldId="323"/>
            <ac:graphicFrameMk id="33" creationId="{19B2D144-FB11-9125-2280-9ED8FD6CD6EC}"/>
          </ac:graphicFrameMkLst>
        </pc:graphicFrameChg>
      </pc:sldChg>
      <pc:sldChg chg="addSp delSp modSp add mod modClrScheme chgLayout modNotesTx">
        <pc:chgData name="Iyer, Sankaran Suresh" userId="e8fa5b0f-a63f-488f-8086-16674b65cdd8" providerId="ADAL" clId="{74C85140-16AA-4A42-854A-94F2B158262F}" dt="2025-04-24T03:13:50.027" v="3681" actId="20577"/>
        <pc:sldMkLst>
          <pc:docMk/>
          <pc:sldMk cId="2321636378" sldId="324"/>
        </pc:sldMkLst>
        <pc:spChg chg="mod">
          <ac:chgData name="Iyer, Sankaran Suresh" userId="e8fa5b0f-a63f-488f-8086-16674b65cdd8" providerId="ADAL" clId="{74C85140-16AA-4A42-854A-94F2B158262F}" dt="2025-04-24T03:13:04.226" v="3676" actId="26606"/>
          <ac:spMkLst>
            <pc:docMk/>
            <pc:sldMk cId="2321636378" sldId="324"/>
            <ac:spMk id="2" creationId="{7E52FAB1-255F-44EC-F443-BB0820773F7A}"/>
          </ac:spMkLst>
        </pc:spChg>
        <pc:spChg chg="add del mod">
          <ac:chgData name="Iyer, Sankaran Suresh" userId="e8fa5b0f-a63f-488f-8086-16674b65cdd8" providerId="ADAL" clId="{74C85140-16AA-4A42-854A-94F2B158262F}" dt="2025-04-24T03:10:09.124" v="3666" actId="478"/>
          <ac:spMkLst>
            <pc:docMk/>
            <pc:sldMk cId="2321636378" sldId="324"/>
            <ac:spMk id="3" creationId="{B7399E6F-CA4D-52C6-7AFA-B7ACDAE7F6F6}"/>
          </ac:spMkLst>
        </pc:spChg>
        <pc:spChg chg="add del mod">
          <ac:chgData name="Iyer, Sankaran Suresh" userId="e8fa5b0f-a63f-488f-8086-16674b65cdd8" providerId="ADAL" clId="{74C85140-16AA-4A42-854A-94F2B158262F}" dt="2025-04-24T03:12:29.543" v="3673" actId="478"/>
          <ac:spMkLst>
            <pc:docMk/>
            <pc:sldMk cId="2321636378" sldId="324"/>
            <ac:spMk id="4" creationId="{0CF80F45-9CB1-C9DD-1793-0FCFC381C074}"/>
          </ac:spMkLst>
        </pc:spChg>
        <pc:spChg chg="mod">
          <ac:chgData name="Iyer, Sankaran Suresh" userId="e8fa5b0f-a63f-488f-8086-16674b65cdd8" providerId="ADAL" clId="{74C85140-16AA-4A42-854A-94F2B158262F}" dt="2025-04-24T03:13:04.226" v="3676" actId="26606"/>
          <ac:spMkLst>
            <pc:docMk/>
            <pc:sldMk cId="2321636378" sldId="324"/>
            <ac:spMk id="5" creationId="{9B58B650-0CE4-7084-1637-8D7A1132A7BF}"/>
          </ac:spMkLst>
        </pc:spChg>
        <pc:spChg chg="add del mod">
          <ac:chgData name="Iyer, Sankaran Suresh" userId="e8fa5b0f-a63f-488f-8086-16674b65cdd8" providerId="ADAL" clId="{74C85140-16AA-4A42-854A-94F2B158262F}" dt="2025-04-24T03:12:27.482" v="3672" actId="478"/>
          <ac:spMkLst>
            <pc:docMk/>
            <pc:sldMk cId="2321636378" sldId="324"/>
            <ac:spMk id="6" creationId="{B385A742-0C0E-299D-77B9-0891665ED6A8}"/>
          </ac:spMkLst>
        </pc:spChg>
        <pc:spChg chg="mod">
          <ac:chgData name="Iyer, Sankaran Suresh" userId="e8fa5b0f-a63f-488f-8086-16674b65cdd8" providerId="ADAL" clId="{74C85140-16AA-4A42-854A-94F2B158262F}" dt="2025-04-24T03:13:04.226" v="3676" actId="26606"/>
          <ac:spMkLst>
            <pc:docMk/>
            <pc:sldMk cId="2321636378" sldId="324"/>
            <ac:spMk id="8" creationId="{F01EFF34-2FE4-2FA8-C6BE-D09C7E458E3E}"/>
          </ac:spMkLst>
        </pc:spChg>
        <pc:spChg chg="add mod">
          <ac:chgData name="Iyer, Sankaran Suresh" userId="e8fa5b0f-a63f-488f-8086-16674b65cdd8" providerId="ADAL" clId="{74C85140-16AA-4A42-854A-94F2B158262F}" dt="2025-04-24T03:13:31.176" v="3679" actId="14100"/>
          <ac:spMkLst>
            <pc:docMk/>
            <pc:sldMk cId="2321636378" sldId="324"/>
            <ac:spMk id="11" creationId="{E762C8E3-9E94-FFAC-E995-B889174371E9}"/>
          </ac:spMkLst>
        </pc:spChg>
        <pc:picChg chg="add mod ord">
          <ac:chgData name="Iyer, Sankaran Suresh" userId="e8fa5b0f-a63f-488f-8086-16674b65cdd8" providerId="ADAL" clId="{74C85140-16AA-4A42-854A-94F2B158262F}" dt="2025-04-24T03:13:04.226" v="3676" actId="26606"/>
          <ac:picMkLst>
            <pc:docMk/>
            <pc:sldMk cId="2321636378" sldId="324"/>
            <ac:picMk id="9" creationId="{2760EE59-384D-BA07-52DB-3BAF0080EAA1}"/>
          </ac:picMkLst>
        </pc:picChg>
      </pc:sldChg>
      <pc:sldChg chg="delSp modSp add mod modNotesTx">
        <pc:chgData name="Iyer, Sankaran Suresh" userId="e8fa5b0f-a63f-488f-8086-16674b65cdd8" providerId="ADAL" clId="{74C85140-16AA-4A42-854A-94F2B158262F}" dt="2025-04-24T03:40:23.856" v="4083" actId="20577"/>
        <pc:sldMkLst>
          <pc:docMk/>
          <pc:sldMk cId="4045362075" sldId="325"/>
        </pc:sldMkLst>
        <pc:spChg chg="mod">
          <ac:chgData name="Iyer, Sankaran Suresh" userId="e8fa5b0f-a63f-488f-8086-16674b65cdd8" providerId="ADAL" clId="{74C85140-16AA-4A42-854A-94F2B158262F}" dt="2025-04-24T03:15:41.961" v="3714"/>
          <ac:spMkLst>
            <pc:docMk/>
            <pc:sldMk cId="4045362075" sldId="325"/>
            <ac:spMk id="2" creationId="{9DDA7C13-D80F-C048-8166-203C7A48BDFD}"/>
          </ac:spMkLst>
        </pc:spChg>
        <pc:spChg chg="mod">
          <ac:chgData name="Iyer, Sankaran Suresh" userId="e8fa5b0f-a63f-488f-8086-16674b65cdd8" providerId="ADAL" clId="{74C85140-16AA-4A42-854A-94F2B158262F}" dt="2025-04-20T15:20:21.023" v="2163" actId="20577"/>
          <ac:spMkLst>
            <pc:docMk/>
            <pc:sldMk cId="4045362075" sldId="325"/>
            <ac:spMk id="5" creationId="{C03905F9-4AFE-473D-2D52-AE5FE62335BB}"/>
          </ac:spMkLst>
        </pc:spChg>
        <pc:spChg chg="mod">
          <ac:chgData name="Iyer, Sankaran Suresh" userId="e8fa5b0f-a63f-488f-8086-16674b65cdd8" providerId="ADAL" clId="{74C85140-16AA-4A42-854A-94F2B158262F}" dt="2025-04-24T00:39:14.762" v="2362" actId="27636"/>
          <ac:spMkLst>
            <pc:docMk/>
            <pc:sldMk cId="4045362075" sldId="325"/>
            <ac:spMk id="8" creationId="{8A6ED467-23A1-DF83-5175-416B1C45FB0E}"/>
          </ac:spMkLst>
        </pc:spChg>
        <pc:graphicFrameChg chg="modGraphic">
          <ac:chgData name="Iyer, Sankaran Suresh" userId="e8fa5b0f-a63f-488f-8086-16674b65cdd8" providerId="ADAL" clId="{74C85140-16AA-4A42-854A-94F2B158262F}" dt="2025-04-24T00:45:55.712" v="2743" actId="20577"/>
          <ac:graphicFrameMkLst>
            <pc:docMk/>
            <pc:sldMk cId="4045362075" sldId="325"/>
            <ac:graphicFrameMk id="13" creationId="{806CC81E-07DA-7EBC-288E-AB608DA2960B}"/>
          </ac:graphicFrameMkLst>
        </pc:graphicFrameChg>
      </pc:sldChg>
      <pc:sldChg chg="addSp delSp modSp add mod ord modNotesTx">
        <pc:chgData name="Iyer, Sankaran Suresh" userId="e8fa5b0f-a63f-488f-8086-16674b65cdd8" providerId="ADAL" clId="{74C85140-16AA-4A42-854A-94F2B158262F}" dt="2025-04-24T03:34:20.247" v="4007" actId="20577"/>
        <pc:sldMkLst>
          <pc:docMk/>
          <pc:sldMk cId="1638119794" sldId="326"/>
        </pc:sldMkLst>
        <pc:spChg chg="mod">
          <ac:chgData name="Iyer, Sankaran Suresh" userId="e8fa5b0f-a63f-488f-8086-16674b65cdd8" providerId="ADAL" clId="{74C85140-16AA-4A42-854A-94F2B158262F}" dt="2025-04-24T03:15:23.942" v="3707"/>
          <ac:spMkLst>
            <pc:docMk/>
            <pc:sldMk cId="1638119794" sldId="326"/>
            <ac:spMk id="2" creationId="{CCA3D37D-20A8-2BEF-DC5F-6FA1806405E8}"/>
          </ac:spMkLst>
        </pc:spChg>
        <pc:spChg chg="mod">
          <ac:chgData name="Iyer, Sankaran Suresh" userId="e8fa5b0f-a63f-488f-8086-16674b65cdd8" providerId="ADAL" clId="{74C85140-16AA-4A42-854A-94F2B158262F}" dt="2025-04-20T15:22:10.451" v="2196" actId="313"/>
          <ac:spMkLst>
            <pc:docMk/>
            <pc:sldMk cId="1638119794" sldId="326"/>
            <ac:spMk id="5" creationId="{C4B1B6CE-4DAB-7577-E71A-5671FCF1F8EF}"/>
          </ac:spMkLst>
        </pc:spChg>
        <pc:spChg chg="mod">
          <ac:chgData name="Iyer, Sankaran Suresh" userId="e8fa5b0f-a63f-488f-8086-16674b65cdd8" providerId="ADAL" clId="{74C85140-16AA-4A42-854A-94F2B158262F}" dt="2025-04-24T00:58:36.028" v="3096" actId="20577"/>
          <ac:spMkLst>
            <pc:docMk/>
            <pc:sldMk cId="1638119794" sldId="326"/>
            <ac:spMk id="8" creationId="{A6B50931-A15B-F999-F934-4305A6A4157C}"/>
          </ac:spMkLst>
        </pc:spChg>
      </pc:sldChg>
      <pc:sldChg chg="modSp mod modNotesTx">
        <pc:chgData name="Iyer, Sankaran Suresh" userId="e8fa5b0f-a63f-488f-8086-16674b65cdd8" providerId="ADAL" clId="{74C85140-16AA-4A42-854A-94F2B158262F}" dt="2025-04-24T03:34:45.014" v="4042" actId="20577"/>
        <pc:sldMkLst>
          <pc:docMk/>
          <pc:sldMk cId="3827227525" sldId="327"/>
        </pc:sldMkLst>
        <pc:spChg chg="mod">
          <ac:chgData name="Iyer, Sankaran Suresh" userId="e8fa5b0f-a63f-488f-8086-16674b65cdd8" providerId="ADAL" clId="{74C85140-16AA-4A42-854A-94F2B158262F}" dt="2025-04-24T03:15:53.532" v="3717"/>
          <ac:spMkLst>
            <pc:docMk/>
            <pc:sldMk cId="3827227525" sldId="327"/>
            <ac:spMk id="2" creationId="{71EFB60B-ADC8-D5EC-5EE6-2C5ECB5746CE}"/>
          </ac:spMkLst>
        </pc:spChg>
        <pc:spChg chg="mod">
          <ac:chgData name="Iyer, Sankaran Suresh" userId="e8fa5b0f-a63f-488f-8086-16674b65cdd8" providerId="ADAL" clId="{74C85140-16AA-4A42-854A-94F2B158262F}" dt="2025-04-24T02:05:41.691" v="3274" actId="1076"/>
          <ac:spMkLst>
            <pc:docMk/>
            <pc:sldMk cId="3827227525" sldId="327"/>
            <ac:spMk id="8" creationId="{F53D3C30-BF21-62A9-3C35-2030B3E53C4F}"/>
          </ac:spMkLst>
        </pc:spChg>
        <pc:graphicFrameChg chg="mod modGraphic">
          <ac:chgData name="Iyer, Sankaran Suresh" userId="e8fa5b0f-a63f-488f-8086-16674b65cdd8" providerId="ADAL" clId="{74C85140-16AA-4A42-854A-94F2B158262F}" dt="2025-04-24T03:31:30.422" v="3877" actId="20577"/>
          <ac:graphicFrameMkLst>
            <pc:docMk/>
            <pc:sldMk cId="3827227525" sldId="327"/>
            <ac:graphicFrameMk id="17" creationId="{FFECEB54-563E-1156-1531-E100A1759ED3}"/>
          </ac:graphicFrameMkLst>
        </pc:graphicFrameChg>
        <pc:picChg chg="mod">
          <ac:chgData name="Iyer, Sankaran Suresh" userId="e8fa5b0f-a63f-488f-8086-16674b65cdd8" providerId="ADAL" clId="{74C85140-16AA-4A42-854A-94F2B158262F}" dt="2025-04-24T02:13:38.857" v="3611" actId="1076"/>
          <ac:picMkLst>
            <pc:docMk/>
            <pc:sldMk cId="3827227525" sldId="327"/>
            <ac:picMk id="19" creationId="{F56BCEA3-1F54-428D-111D-DDF45485C47C}"/>
          </ac:picMkLst>
        </pc:picChg>
        <pc:picChg chg="mod">
          <ac:chgData name="Iyer, Sankaran Suresh" userId="e8fa5b0f-a63f-488f-8086-16674b65cdd8" providerId="ADAL" clId="{74C85140-16AA-4A42-854A-94F2B158262F}" dt="2025-04-24T02:13:31.898" v="3610" actId="1076"/>
          <ac:picMkLst>
            <pc:docMk/>
            <pc:sldMk cId="3827227525" sldId="327"/>
            <ac:picMk id="21" creationId="{E14DE2AA-408C-AFE4-EFFB-2E15C7B91212}"/>
          </ac:picMkLst>
        </pc:picChg>
      </pc:sldChg>
      <pc:sldChg chg="addSp delSp modSp add mod modNotesTx">
        <pc:chgData name="Iyer, Sankaran Suresh" userId="e8fa5b0f-a63f-488f-8086-16674b65cdd8" providerId="ADAL" clId="{74C85140-16AA-4A42-854A-94F2B158262F}" dt="2025-04-24T03:34:35.505" v="4027" actId="20577"/>
        <pc:sldMkLst>
          <pc:docMk/>
          <pc:sldMk cId="555448671" sldId="328"/>
        </pc:sldMkLst>
        <pc:spChg chg="mod">
          <ac:chgData name="Iyer, Sankaran Suresh" userId="e8fa5b0f-a63f-488f-8086-16674b65cdd8" providerId="ADAL" clId="{74C85140-16AA-4A42-854A-94F2B158262F}" dt="2025-04-24T03:15:45.948" v="3715"/>
          <ac:spMkLst>
            <pc:docMk/>
            <pc:sldMk cId="555448671" sldId="328"/>
            <ac:spMk id="2" creationId="{5319D8F9-F36C-0012-6F29-DBB3EADCA612}"/>
          </ac:spMkLst>
        </pc:spChg>
        <pc:spChg chg="mod">
          <ac:chgData name="Iyer, Sankaran Suresh" userId="e8fa5b0f-a63f-488f-8086-16674b65cdd8" providerId="ADAL" clId="{74C85140-16AA-4A42-854A-94F2B158262F}" dt="2025-04-24T00:46:28.662" v="2777" actId="20577"/>
          <ac:spMkLst>
            <pc:docMk/>
            <pc:sldMk cId="555448671" sldId="328"/>
            <ac:spMk id="5" creationId="{D2D4C8D5-2FE0-9FFC-A547-F0BA38C28382}"/>
          </ac:spMkLst>
        </pc:spChg>
        <pc:spChg chg="del">
          <ac:chgData name="Iyer, Sankaran Suresh" userId="e8fa5b0f-a63f-488f-8086-16674b65cdd8" providerId="ADAL" clId="{74C85140-16AA-4A42-854A-94F2B158262F}" dt="2025-04-24T00:46:32.231" v="2779" actId="478"/>
          <ac:spMkLst>
            <pc:docMk/>
            <pc:sldMk cId="555448671" sldId="328"/>
            <ac:spMk id="7" creationId="{1B34E722-C376-E427-A0BB-FEC49E89347B}"/>
          </ac:spMkLst>
        </pc:spChg>
        <pc:spChg chg="mod">
          <ac:chgData name="Iyer, Sankaran Suresh" userId="e8fa5b0f-a63f-488f-8086-16674b65cdd8" providerId="ADAL" clId="{74C85140-16AA-4A42-854A-94F2B158262F}" dt="2025-04-24T00:57:45.261" v="2990" actId="20577"/>
          <ac:spMkLst>
            <pc:docMk/>
            <pc:sldMk cId="555448671" sldId="328"/>
            <ac:spMk id="8" creationId="{7D1F5615-5B89-AA28-1967-F454CC3D01CE}"/>
          </ac:spMkLst>
        </pc:spChg>
        <pc:spChg chg="del">
          <ac:chgData name="Iyer, Sankaran Suresh" userId="e8fa5b0f-a63f-488f-8086-16674b65cdd8" providerId="ADAL" clId="{74C85140-16AA-4A42-854A-94F2B158262F}" dt="2025-04-24T00:46:32.231" v="2779" actId="478"/>
          <ac:spMkLst>
            <pc:docMk/>
            <pc:sldMk cId="555448671" sldId="328"/>
            <ac:spMk id="9" creationId="{2042CEAF-B2EE-C7E4-45C3-9D0E3B599EF7}"/>
          </ac:spMkLst>
        </pc:spChg>
        <pc:spChg chg="del">
          <ac:chgData name="Iyer, Sankaran Suresh" userId="e8fa5b0f-a63f-488f-8086-16674b65cdd8" providerId="ADAL" clId="{74C85140-16AA-4A42-854A-94F2B158262F}" dt="2025-04-24T00:46:32.231" v="2779" actId="478"/>
          <ac:spMkLst>
            <pc:docMk/>
            <pc:sldMk cId="555448671" sldId="328"/>
            <ac:spMk id="10" creationId="{FF7113FA-9552-44E4-D60E-FF45C7635BB5}"/>
          </ac:spMkLst>
        </pc:spChg>
        <pc:spChg chg="del">
          <ac:chgData name="Iyer, Sankaran Suresh" userId="e8fa5b0f-a63f-488f-8086-16674b65cdd8" providerId="ADAL" clId="{74C85140-16AA-4A42-854A-94F2B158262F}" dt="2025-04-24T00:46:32.231" v="2779" actId="478"/>
          <ac:spMkLst>
            <pc:docMk/>
            <pc:sldMk cId="555448671" sldId="328"/>
            <ac:spMk id="11" creationId="{864DCA40-E681-68B8-0F33-90EB3F2F0AE6}"/>
          </ac:spMkLst>
        </pc:spChg>
        <pc:spChg chg="del">
          <ac:chgData name="Iyer, Sankaran Suresh" userId="e8fa5b0f-a63f-488f-8086-16674b65cdd8" providerId="ADAL" clId="{74C85140-16AA-4A42-854A-94F2B158262F}" dt="2025-04-24T00:46:32.231" v="2779" actId="478"/>
          <ac:spMkLst>
            <pc:docMk/>
            <pc:sldMk cId="555448671" sldId="328"/>
            <ac:spMk id="12" creationId="{06B36767-8D5E-4449-C522-57FBBD4CE26E}"/>
          </ac:spMkLst>
        </pc:spChg>
        <pc:spChg chg="del">
          <ac:chgData name="Iyer, Sankaran Suresh" userId="e8fa5b0f-a63f-488f-8086-16674b65cdd8" providerId="ADAL" clId="{74C85140-16AA-4A42-854A-94F2B158262F}" dt="2025-04-24T00:46:36.812" v="2781" actId="478"/>
          <ac:spMkLst>
            <pc:docMk/>
            <pc:sldMk cId="555448671" sldId="328"/>
            <ac:spMk id="14" creationId="{C760F84E-8F4A-E84B-9D9B-26C85D8395AD}"/>
          </ac:spMkLst>
        </pc:spChg>
        <pc:spChg chg="add mod">
          <ac:chgData name="Iyer, Sankaran Suresh" userId="e8fa5b0f-a63f-488f-8086-16674b65cdd8" providerId="ADAL" clId="{74C85140-16AA-4A42-854A-94F2B158262F}" dt="2025-04-24T02:03:29.701" v="3152" actId="1076"/>
          <ac:spMkLst>
            <pc:docMk/>
            <pc:sldMk cId="555448671" sldId="328"/>
            <ac:spMk id="15" creationId="{D0BC36CF-46C2-D3A9-E14C-BCF7E9D140A9}"/>
          </ac:spMkLst>
        </pc:spChg>
        <pc:spChg chg="add mod">
          <ac:chgData name="Iyer, Sankaran Suresh" userId="e8fa5b0f-a63f-488f-8086-16674b65cdd8" providerId="ADAL" clId="{74C85140-16AA-4A42-854A-94F2B158262F}" dt="2025-04-24T03:28:09.957" v="3813" actId="20577"/>
          <ac:spMkLst>
            <pc:docMk/>
            <pc:sldMk cId="555448671" sldId="328"/>
            <ac:spMk id="16" creationId="{31A46C6D-E1B9-B0AB-B9DB-D2C023A4A36B}"/>
          </ac:spMkLst>
        </pc:spChg>
        <pc:graphicFrameChg chg="add mod modGraphic">
          <ac:chgData name="Iyer, Sankaran Suresh" userId="e8fa5b0f-a63f-488f-8086-16674b65cdd8" providerId="ADAL" clId="{74C85140-16AA-4A42-854A-94F2B158262F}" dt="2025-04-24T02:03:43.569" v="3157" actId="14100"/>
          <ac:graphicFrameMkLst>
            <pc:docMk/>
            <pc:sldMk cId="555448671" sldId="328"/>
            <ac:graphicFrameMk id="3" creationId="{F1AB44BC-DD85-604A-DAD4-9BFFBE2766DA}"/>
          </ac:graphicFrameMkLst>
        </pc:graphicFrameChg>
        <pc:graphicFrameChg chg="del">
          <ac:chgData name="Iyer, Sankaran Suresh" userId="e8fa5b0f-a63f-488f-8086-16674b65cdd8" providerId="ADAL" clId="{74C85140-16AA-4A42-854A-94F2B158262F}" dt="2025-04-24T00:46:35.414" v="2780" actId="478"/>
          <ac:graphicFrameMkLst>
            <pc:docMk/>
            <pc:sldMk cId="555448671" sldId="328"/>
            <ac:graphicFrameMk id="13" creationId="{CE91CB2E-F4BE-013B-1899-3FD7383656DF}"/>
          </ac:graphicFrameMkLst>
        </pc:graphicFrameChg>
        <pc:picChg chg="del mod">
          <ac:chgData name="Iyer, Sankaran Suresh" userId="e8fa5b0f-a63f-488f-8086-16674b65cdd8" providerId="ADAL" clId="{74C85140-16AA-4A42-854A-94F2B158262F}" dt="2025-04-24T00:46:32.231" v="2779" actId="478"/>
          <ac:picMkLst>
            <pc:docMk/>
            <pc:sldMk cId="555448671" sldId="328"/>
            <ac:picMk id="4" creationId="{EF88B356-5B6A-6C1D-CE39-F1F74C3DB2E1}"/>
          </ac:picMkLst>
        </pc:picChg>
        <pc:picChg chg="add mod">
          <ac:chgData name="Iyer, Sankaran Suresh" userId="e8fa5b0f-a63f-488f-8086-16674b65cdd8" providerId="ADAL" clId="{74C85140-16AA-4A42-854A-94F2B158262F}" dt="2025-04-24T02:04:04.892" v="3159" actId="1076"/>
          <ac:picMkLst>
            <pc:docMk/>
            <pc:sldMk cId="555448671" sldId="328"/>
            <ac:picMk id="1026" creationId="{FD8B28F4-CF78-00A4-B556-FDFB3456D6FD}"/>
          </ac:picMkLst>
        </pc:picChg>
      </pc:sldChg>
      <pc:sldChg chg="addSp delSp modSp new mod modNotesTx">
        <pc:chgData name="Iyer, Sankaran Suresh" userId="e8fa5b0f-a63f-488f-8086-16674b65cdd8" providerId="ADAL" clId="{74C85140-16AA-4A42-854A-94F2B158262F}" dt="2025-04-24T03:45:36.602" v="4131" actId="1076"/>
        <pc:sldMkLst>
          <pc:docMk/>
          <pc:sldMk cId="1602788562" sldId="329"/>
        </pc:sldMkLst>
        <pc:spChg chg="del">
          <ac:chgData name="Iyer, Sankaran Suresh" userId="e8fa5b0f-a63f-488f-8086-16674b65cdd8" providerId="ADAL" clId="{74C85140-16AA-4A42-854A-94F2B158262F}" dt="2025-04-24T03:45:13.447" v="4092" actId="478"/>
          <ac:spMkLst>
            <pc:docMk/>
            <pc:sldMk cId="1602788562" sldId="329"/>
            <ac:spMk id="2" creationId="{2C235D4C-3A24-C324-D99B-88B8309464CB}"/>
          </ac:spMkLst>
        </pc:spChg>
        <pc:spChg chg="mod">
          <ac:chgData name="Iyer, Sankaran Suresh" userId="e8fa5b0f-a63f-488f-8086-16674b65cdd8" providerId="ADAL" clId="{74C85140-16AA-4A42-854A-94F2B158262F}" dt="2025-04-24T03:17:35.023" v="3770" actId="5793"/>
          <ac:spMkLst>
            <pc:docMk/>
            <pc:sldMk cId="1602788562" sldId="329"/>
            <ac:spMk id="3" creationId="{36670F11-95EF-2F42-E55D-751B85A6E64C}"/>
          </ac:spMkLst>
        </pc:spChg>
        <pc:spChg chg="add mod">
          <ac:chgData name="Iyer, Sankaran Suresh" userId="e8fa5b0f-a63f-488f-8086-16674b65cdd8" providerId="ADAL" clId="{74C85140-16AA-4A42-854A-94F2B158262F}" dt="2025-04-24T03:45:36.602" v="4131" actId="1076"/>
          <ac:spMkLst>
            <pc:docMk/>
            <pc:sldMk cId="1602788562" sldId="329"/>
            <ac:spMk id="4" creationId="{A704828D-BE36-20BC-B7AE-09BCAC956D45}"/>
          </ac:spMkLst>
        </pc:spChg>
      </pc:sldChg>
      <pc:sldChg chg="addSp delSp modSp add mod ord">
        <pc:chgData name="Iyer, Sankaran Suresh" userId="e8fa5b0f-a63f-488f-8086-16674b65cdd8" providerId="ADAL" clId="{74C85140-16AA-4A42-854A-94F2B158262F}" dt="2025-04-24T16:20:58.535" v="4927" actId="20578"/>
        <pc:sldMkLst>
          <pc:docMk/>
          <pc:sldMk cId="1060071151" sldId="330"/>
        </pc:sldMkLst>
        <pc:spChg chg="mod">
          <ac:chgData name="Iyer, Sankaran Suresh" userId="e8fa5b0f-a63f-488f-8086-16674b65cdd8" providerId="ADAL" clId="{74C85140-16AA-4A42-854A-94F2B158262F}" dt="2025-04-24T16:12:18.411" v="4213" actId="20577"/>
          <ac:spMkLst>
            <pc:docMk/>
            <pc:sldMk cId="1060071151" sldId="330"/>
            <ac:spMk id="5" creationId="{6CA45B78-478F-6034-7E21-42B8D7A58719}"/>
          </ac:spMkLst>
        </pc:spChg>
        <pc:spChg chg="del">
          <ac:chgData name="Iyer, Sankaran Suresh" userId="e8fa5b0f-a63f-488f-8086-16674b65cdd8" providerId="ADAL" clId="{74C85140-16AA-4A42-854A-94F2B158262F}" dt="2025-04-24T16:12:23.574" v="4217" actId="478"/>
          <ac:spMkLst>
            <pc:docMk/>
            <pc:sldMk cId="1060071151" sldId="330"/>
            <ac:spMk id="7" creationId="{F8894663-4233-576A-51AD-59E2BDF1E95A}"/>
          </ac:spMkLst>
        </pc:spChg>
        <pc:spChg chg="del">
          <ac:chgData name="Iyer, Sankaran Suresh" userId="e8fa5b0f-a63f-488f-8086-16674b65cdd8" providerId="ADAL" clId="{74C85140-16AA-4A42-854A-94F2B158262F}" dt="2025-04-24T16:12:25.330" v="4218" actId="478"/>
          <ac:spMkLst>
            <pc:docMk/>
            <pc:sldMk cId="1060071151" sldId="330"/>
            <ac:spMk id="9" creationId="{4A89087D-F72E-7F02-6E34-49E5927B36B4}"/>
          </ac:spMkLst>
        </pc:spChg>
        <pc:spChg chg="del">
          <ac:chgData name="Iyer, Sankaran Suresh" userId="e8fa5b0f-a63f-488f-8086-16674b65cdd8" providerId="ADAL" clId="{74C85140-16AA-4A42-854A-94F2B158262F}" dt="2025-04-24T16:12:20.670" v="4215" actId="478"/>
          <ac:spMkLst>
            <pc:docMk/>
            <pc:sldMk cId="1060071151" sldId="330"/>
            <ac:spMk id="10" creationId="{FB7FC908-B20A-D2F1-02EA-4B9D41823DC5}"/>
          </ac:spMkLst>
        </pc:spChg>
        <pc:spChg chg="mod">
          <ac:chgData name="Iyer, Sankaran Suresh" userId="e8fa5b0f-a63f-488f-8086-16674b65cdd8" providerId="ADAL" clId="{74C85140-16AA-4A42-854A-94F2B158262F}" dt="2025-04-24T16:20:47.863" v="4925" actId="1076"/>
          <ac:spMkLst>
            <pc:docMk/>
            <pc:sldMk cId="1060071151" sldId="330"/>
            <ac:spMk id="13" creationId="{999C9ED7-3AC0-0369-A52D-534C1DF49D44}"/>
          </ac:spMkLst>
        </pc:spChg>
        <pc:spChg chg="del">
          <ac:chgData name="Iyer, Sankaran Suresh" userId="e8fa5b0f-a63f-488f-8086-16674b65cdd8" providerId="ADAL" clId="{74C85140-16AA-4A42-854A-94F2B158262F}" dt="2025-04-24T16:14:24.578" v="4234" actId="478"/>
          <ac:spMkLst>
            <pc:docMk/>
            <pc:sldMk cId="1060071151" sldId="330"/>
            <ac:spMk id="14" creationId="{ECAC7BFF-57CF-03F9-44C3-CADA8979B1C6}"/>
          </ac:spMkLst>
        </pc:spChg>
        <pc:picChg chg="add del mod">
          <ac:chgData name="Iyer, Sankaran Suresh" userId="e8fa5b0f-a63f-488f-8086-16674b65cdd8" providerId="ADAL" clId="{74C85140-16AA-4A42-854A-94F2B158262F}" dt="2025-04-24T16:13:35.555" v="4224" actId="478"/>
          <ac:picMkLst>
            <pc:docMk/>
            <pc:sldMk cId="1060071151" sldId="330"/>
            <ac:picMk id="4" creationId="{7DDAE0FF-E883-FBFB-8854-5CEFABE4FEE6}"/>
          </ac:picMkLst>
        </pc:picChg>
        <pc:picChg chg="add mod modCrop">
          <ac:chgData name="Iyer, Sankaran Suresh" userId="e8fa5b0f-a63f-488f-8086-16674b65cdd8" providerId="ADAL" clId="{74C85140-16AA-4A42-854A-94F2B158262F}" dt="2025-04-24T16:14:16.881" v="4232" actId="1076"/>
          <ac:picMkLst>
            <pc:docMk/>
            <pc:sldMk cId="1060071151" sldId="330"/>
            <ac:picMk id="11" creationId="{5D5012E0-CB97-1A6E-A598-E610A7481EAD}"/>
          </ac:picMkLst>
        </pc:picChg>
        <pc:picChg chg="del">
          <ac:chgData name="Iyer, Sankaran Suresh" userId="e8fa5b0f-a63f-488f-8086-16674b65cdd8" providerId="ADAL" clId="{74C85140-16AA-4A42-854A-94F2B158262F}" dt="2025-04-24T16:12:21.390" v="4216" actId="478"/>
          <ac:picMkLst>
            <pc:docMk/>
            <pc:sldMk cId="1060071151" sldId="330"/>
            <ac:picMk id="12" creationId="{476A907F-148F-8C60-B486-56A0E64A4284}"/>
          </ac:picMkLst>
        </pc:picChg>
        <pc:picChg chg="del">
          <ac:chgData name="Iyer, Sankaran Suresh" userId="e8fa5b0f-a63f-488f-8086-16674b65cdd8" providerId="ADAL" clId="{74C85140-16AA-4A42-854A-94F2B158262F}" dt="2025-04-24T16:12:19.622" v="4214" actId="478"/>
          <ac:picMkLst>
            <pc:docMk/>
            <pc:sldMk cId="1060071151" sldId="330"/>
            <ac:picMk id="1026" creationId="{750B7580-A18A-FFAB-F03F-70CEFB1A415A}"/>
          </ac:picMkLst>
        </pc:picChg>
      </pc:sldChg>
    </pc:docChg>
  </pc:docChgLst>
  <pc:docChgLst>
    <pc:chgData name="Meyers, Christopher Thomas" userId="S::ctmeyers@purdue.edu::f7252fab-9ce0-408b-9a1e-e1bebdad326a" providerId="AD" clId="Web-{0FE1770C-9750-0E9D-9A86-C21F78D01281}"/>
    <pc:docChg chg="modSld">
      <pc:chgData name="Meyers, Christopher Thomas" userId="S::ctmeyers@purdue.edu::f7252fab-9ce0-408b-9a1e-e1bebdad326a" providerId="AD" clId="Web-{0FE1770C-9750-0E9D-9A86-C21F78D01281}" dt="2025-02-04T01:45:52.761" v="800" actId="20577"/>
      <pc:docMkLst>
        <pc:docMk/>
      </pc:docMkLst>
      <pc:sldChg chg="addSp delSp modSp">
        <pc:chgData name="Meyers, Christopher Thomas" userId="S::ctmeyers@purdue.edu::f7252fab-9ce0-408b-9a1e-e1bebdad326a" providerId="AD" clId="Web-{0FE1770C-9750-0E9D-9A86-C21F78D01281}" dt="2025-02-04T00:45:30.017" v="75"/>
        <pc:sldMkLst>
          <pc:docMk/>
          <pc:sldMk cId="805938279" sldId="295"/>
        </pc:sldMkLst>
      </pc:sldChg>
      <pc:sldChg chg="addSp modSp">
        <pc:chgData name="Meyers, Christopher Thomas" userId="S::ctmeyers@purdue.edu::f7252fab-9ce0-408b-9a1e-e1bebdad326a" providerId="AD" clId="Web-{0FE1770C-9750-0E9D-9A86-C21F78D01281}" dt="2025-02-04T01:45:52.761" v="800" actId="20577"/>
        <pc:sldMkLst>
          <pc:docMk/>
          <pc:sldMk cId="467360009" sldId="302"/>
        </pc:sldMkLst>
      </pc:sldChg>
      <pc:sldChg chg="addSp delSp modSp mod modClrScheme chgLayout">
        <pc:chgData name="Meyers, Christopher Thomas" userId="S::ctmeyers@purdue.edu::f7252fab-9ce0-408b-9a1e-e1bebdad326a" providerId="AD" clId="Web-{0FE1770C-9750-0E9D-9A86-C21F78D01281}" dt="2025-02-04T00:52:38.021" v="366" actId="1076"/>
        <pc:sldMkLst>
          <pc:docMk/>
          <pc:sldMk cId="950023168" sldId="303"/>
        </pc:sldMkLst>
      </pc:sldChg>
      <pc:sldChg chg="addSp delSp modSp">
        <pc:chgData name="Meyers, Christopher Thomas" userId="S::ctmeyers@purdue.edu::f7252fab-9ce0-408b-9a1e-e1bebdad326a" providerId="AD" clId="Web-{0FE1770C-9750-0E9D-9A86-C21F78D01281}" dt="2025-02-04T01:09:56.899" v="454" actId="14100"/>
        <pc:sldMkLst>
          <pc:docMk/>
          <pc:sldMk cId="2964092108" sldId="305"/>
        </pc:sldMkLst>
      </pc:sldChg>
    </pc:docChg>
  </pc:docChgLst>
  <pc:docChgLst>
    <pc:chgData name="Ghatge, Awadhoot Mukund" userId="S::amghatge@purdue.edu::4bb6b3fa-9ae8-4983-b5e4-41a174881314" providerId="AD" clId="Web-{5EDFA684-A50C-947A-8257-74EF0BDCD075}"/>
    <pc:docChg chg="sldOrd">
      <pc:chgData name="Ghatge, Awadhoot Mukund" userId="S::amghatge@purdue.edu::4bb6b3fa-9ae8-4983-b5e4-41a174881314" providerId="AD" clId="Web-{5EDFA684-A50C-947A-8257-74EF0BDCD075}" dt="2025-02-09T17:35:26.013" v="3"/>
      <pc:docMkLst>
        <pc:docMk/>
      </pc:docMkLst>
      <pc:sldChg chg="ord">
        <pc:chgData name="Ghatge, Awadhoot Mukund" userId="S::amghatge@purdue.edu::4bb6b3fa-9ae8-4983-b5e4-41a174881314" providerId="AD" clId="Web-{5EDFA684-A50C-947A-8257-74EF0BDCD075}" dt="2025-02-09T17:23:08.046" v="0"/>
        <pc:sldMkLst>
          <pc:docMk/>
          <pc:sldMk cId="1693805152" sldId="299"/>
        </pc:sldMkLst>
      </pc:sldChg>
      <pc:sldChg chg="ord">
        <pc:chgData name="Ghatge, Awadhoot Mukund" userId="S::amghatge@purdue.edu::4bb6b3fa-9ae8-4983-b5e4-41a174881314" providerId="AD" clId="Web-{5EDFA684-A50C-947A-8257-74EF0BDCD075}" dt="2025-02-09T17:35:26.013" v="3"/>
        <pc:sldMkLst>
          <pc:docMk/>
          <pc:sldMk cId="467360009" sldId="302"/>
        </pc:sldMkLst>
      </pc:sldChg>
      <pc:sldChg chg="ord">
        <pc:chgData name="Ghatge, Awadhoot Mukund" userId="S::amghatge@purdue.edu::4bb6b3fa-9ae8-4983-b5e4-41a174881314" providerId="AD" clId="Web-{5EDFA684-A50C-947A-8257-74EF0BDCD075}" dt="2025-02-09T17:32:14.085" v="1"/>
        <pc:sldMkLst>
          <pc:docMk/>
          <pc:sldMk cId="950023168" sldId="303"/>
        </pc:sldMkLst>
      </pc:sldChg>
      <pc:sldChg chg="ord">
        <pc:chgData name="Ghatge, Awadhoot Mukund" userId="S::amghatge@purdue.edu::4bb6b3fa-9ae8-4983-b5e4-41a174881314" providerId="AD" clId="Web-{5EDFA684-A50C-947A-8257-74EF0BDCD075}" dt="2025-02-09T17:32:32.622" v="2"/>
        <pc:sldMkLst>
          <pc:docMk/>
          <pc:sldMk cId="2009258269" sldId="304"/>
        </pc:sldMkLst>
      </pc:sldChg>
    </pc:docChg>
  </pc:docChgLst>
  <pc:docChgLst>
    <pc:chgData name="Ghatge, Awadhoot Mukund" userId="S::amghatge@purdue.edu::4bb6b3fa-9ae8-4983-b5e4-41a174881314" providerId="AD" clId="Web-{56E4A6A5-4BAC-8EDF-ADFF-C5E62846F80D}"/>
    <pc:docChg chg="delSld modSld sldOrd">
      <pc:chgData name="Ghatge, Awadhoot Mukund" userId="S::amghatge@purdue.edu::4bb6b3fa-9ae8-4983-b5e4-41a174881314" providerId="AD" clId="Web-{56E4A6A5-4BAC-8EDF-ADFF-C5E62846F80D}" dt="2025-02-12T19:36:25.812" v="15"/>
      <pc:docMkLst>
        <pc:docMk/>
      </pc:docMkLst>
      <pc:sldChg chg="delSp modSp ord">
        <pc:chgData name="Ghatge, Awadhoot Mukund" userId="S::amghatge@purdue.edu::4bb6b3fa-9ae8-4983-b5e4-41a174881314" providerId="AD" clId="Web-{56E4A6A5-4BAC-8EDF-ADFF-C5E62846F80D}" dt="2025-02-12T19:08:52.313" v="9" actId="1076"/>
        <pc:sldMkLst>
          <pc:docMk/>
          <pc:sldMk cId="1467829225" sldId="300"/>
        </pc:sldMkLst>
      </pc:sldChg>
      <pc:sldChg chg="mod modShow">
        <pc:chgData name="Ghatge, Awadhoot Mukund" userId="S::amghatge@purdue.edu::4bb6b3fa-9ae8-4983-b5e4-41a174881314" providerId="AD" clId="Web-{56E4A6A5-4BAC-8EDF-ADFF-C5E62846F80D}" dt="2025-02-12T19:36:25.812" v="15"/>
        <pc:sldMkLst>
          <pc:docMk/>
          <pc:sldMk cId="467360009" sldId="302"/>
        </pc:sldMkLst>
      </pc:sldChg>
      <pc:sldChg chg="modSp">
        <pc:chgData name="Ghatge, Awadhoot Mukund" userId="S::amghatge@purdue.edu::4bb6b3fa-9ae8-4983-b5e4-41a174881314" providerId="AD" clId="Web-{56E4A6A5-4BAC-8EDF-ADFF-C5E62846F80D}" dt="2025-02-12T19:11:01.164" v="12" actId="20577"/>
        <pc:sldMkLst>
          <pc:docMk/>
          <pc:sldMk cId="897939573" sldId="310"/>
        </pc:sldMkLst>
      </pc:sldChg>
      <pc:sldChg chg="ord">
        <pc:chgData name="Ghatge, Awadhoot Mukund" userId="S::amghatge@purdue.edu::4bb6b3fa-9ae8-4983-b5e4-41a174881314" providerId="AD" clId="Web-{56E4A6A5-4BAC-8EDF-ADFF-C5E62846F80D}" dt="2025-02-12T19:35:35.747" v="13"/>
        <pc:sldMkLst>
          <pc:docMk/>
          <pc:sldMk cId="4070835101" sldId="311"/>
        </pc:sldMkLst>
      </pc:sldChg>
      <pc:sldChg chg="del">
        <pc:chgData name="Ghatge, Awadhoot Mukund" userId="S::amghatge@purdue.edu::4bb6b3fa-9ae8-4983-b5e4-41a174881314" providerId="AD" clId="Web-{56E4A6A5-4BAC-8EDF-ADFF-C5E62846F80D}" dt="2025-02-12T19:05:37.739" v="0"/>
        <pc:sldMkLst>
          <pc:docMk/>
          <pc:sldMk cId="2285656960" sldId="315"/>
        </pc:sldMkLst>
      </pc:sldChg>
    </pc:docChg>
  </pc:docChgLst>
  <pc:docChgLst>
    <pc:chgData name="Sriram, Lokesh" userId="S::lsriram@purdue.edu::a76bee2f-d639-4a83-ae38-f78200968bac" providerId="AD" clId="Web-{B2F0C4FD-8E1B-19F4-FE2D-EFA65843BB58}"/>
    <pc:docChg chg="modSld">
      <pc:chgData name="Sriram, Lokesh" userId="S::lsriram@purdue.edu::a76bee2f-d639-4a83-ae38-f78200968bac" providerId="AD" clId="Web-{B2F0C4FD-8E1B-19F4-FE2D-EFA65843BB58}" dt="2025-02-12T17:05:39.823" v="0" actId="20577"/>
      <pc:docMkLst>
        <pc:docMk/>
      </pc:docMkLst>
      <pc:sldChg chg="modSp">
        <pc:chgData name="Sriram, Lokesh" userId="S::lsriram@purdue.edu::a76bee2f-d639-4a83-ae38-f78200968bac" providerId="AD" clId="Web-{B2F0C4FD-8E1B-19F4-FE2D-EFA65843BB58}" dt="2025-02-12T17:05:39.823" v="0" actId="20577"/>
        <pc:sldMkLst>
          <pc:docMk/>
          <pc:sldMk cId="4154997097" sldId="267"/>
        </pc:sldMkLst>
        <pc:spChg chg="mod">
          <ac:chgData name="Sriram, Lokesh" userId="S::lsriram@purdue.edu::a76bee2f-d639-4a83-ae38-f78200968bac" providerId="AD" clId="Web-{B2F0C4FD-8E1B-19F4-FE2D-EFA65843BB58}" dt="2025-02-12T17:05:39.823" v="0" actId="20577"/>
          <ac:spMkLst>
            <pc:docMk/>
            <pc:sldMk cId="4154997097" sldId="267"/>
            <ac:spMk id="4" creationId="{0C218A17-096C-AED1-C745-D58ECF2EFEFF}"/>
          </ac:spMkLst>
        </pc:spChg>
      </pc:sldChg>
    </pc:docChg>
  </pc:docChgLst>
  <pc:docChgLst>
    <pc:chgData name="Iyer, Sankaran Suresh" userId="e8fa5b0f-a63f-488f-8086-16674b65cdd8" providerId="ADAL" clId="{A826ACCE-43A7-6540-ABE6-1D348700671F}"/>
    <pc:docChg chg="custSel modSld">
      <pc:chgData name="Iyer, Sankaran Suresh" userId="e8fa5b0f-a63f-488f-8086-16674b65cdd8" providerId="ADAL" clId="{A826ACCE-43A7-6540-ABE6-1D348700671F}" dt="2025-02-13T16:41:33.421" v="726"/>
      <pc:docMkLst>
        <pc:docMk/>
      </pc:docMkLst>
      <pc:sldChg chg="addSp delSp modSp mod">
        <pc:chgData name="Iyer, Sankaran Suresh" userId="e8fa5b0f-a63f-488f-8086-16674b65cdd8" providerId="ADAL" clId="{A826ACCE-43A7-6540-ABE6-1D348700671F}" dt="2025-02-03T22:34:43.163" v="204" actId="1076"/>
        <pc:sldMkLst>
          <pc:docMk/>
          <pc:sldMk cId="805938279" sldId="295"/>
        </pc:sldMkLst>
      </pc:sldChg>
      <pc:sldChg chg="modSp mod">
        <pc:chgData name="Iyer, Sankaran Suresh" userId="e8fa5b0f-a63f-488f-8086-16674b65cdd8" providerId="ADAL" clId="{A826ACCE-43A7-6540-ABE6-1D348700671F}" dt="2025-02-04T17:44:58.131" v="233" actId="1036"/>
        <pc:sldMkLst>
          <pc:docMk/>
          <pc:sldMk cId="3123204210" sldId="298"/>
        </pc:sldMkLst>
      </pc:sldChg>
      <pc:sldChg chg="modAnim modNotesTx">
        <pc:chgData name="Iyer, Sankaran Suresh" userId="e8fa5b0f-a63f-488f-8086-16674b65cdd8" providerId="ADAL" clId="{A826ACCE-43A7-6540-ABE6-1D348700671F}" dt="2025-02-13T16:41:33.421" v="726"/>
        <pc:sldMkLst>
          <pc:docMk/>
          <pc:sldMk cId="1693805152" sldId="299"/>
        </pc:sldMkLst>
      </pc:sldChg>
      <pc:sldChg chg="modSp mod">
        <pc:chgData name="Iyer, Sankaran Suresh" userId="e8fa5b0f-a63f-488f-8086-16674b65cdd8" providerId="ADAL" clId="{A826ACCE-43A7-6540-ABE6-1D348700671F}" dt="2025-02-04T17:44:07.590" v="212" actId="20577"/>
        <pc:sldMkLst>
          <pc:docMk/>
          <pc:sldMk cId="467360009" sldId="302"/>
        </pc:sldMkLst>
      </pc:sldChg>
      <pc:sldChg chg="modSp mod">
        <pc:chgData name="Iyer, Sankaran Suresh" userId="e8fa5b0f-a63f-488f-8086-16674b65cdd8" providerId="ADAL" clId="{A826ACCE-43A7-6540-ABE6-1D348700671F}" dt="2025-02-04T17:44:33.219" v="214" actId="27636"/>
        <pc:sldMkLst>
          <pc:docMk/>
          <pc:sldMk cId="897939573" sldId="310"/>
        </pc:sldMkLst>
      </pc:sldChg>
    </pc:docChg>
  </pc:docChgLst>
  <pc:docChgLst>
    <pc:chgData name="Ghatge, Awadhoot Mukund" userId="S::amghatge@purdue.edu::4bb6b3fa-9ae8-4983-b5e4-41a174881314" providerId="AD" clId="Web-{D1149C8B-300A-68FB-1F9A-7DFBE9B8E645}"/>
    <pc:docChg chg="modSld">
      <pc:chgData name="Ghatge, Awadhoot Mukund" userId="S::amghatge@purdue.edu::4bb6b3fa-9ae8-4983-b5e4-41a174881314" providerId="AD" clId="Web-{D1149C8B-300A-68FB-1F9A-7DFBE9B8E645}" dt="2025-02-06T16:50:31.538" v="105" actId="20577"/>
      <pc:docMkLst>
        <pc:docMk/>
      </pc:docMkLst>
      <pc:sldChg chg="modSp">
        <pc:chgData name="Ghatge, Awadhoot Mukund" userId="S::amghatge@purdue.edu::4bb6b3fa-9ae8-4983-b5e4-41a174881314" providerId="AD" clId="Web-{D1149C8B-300A-68FB-1F9A-7DFBE9B8E645}" dt="2025-02-06T16:50:31.538" v="105" actId="20577"/>
        <pc:sldMkLst>
          <pc:docMk/>
          <pc:sldMk cId="3555266232" sldId="277"/>
        </pc:sldMkLst>
      </pc:sldChg>
      <pc:sldChg chg="delSp modSp">
        <pc:chgData name="Ghatge, Awadhoot Mukund" userId="S::amghatge@purdue.edu::4bb6b3fa-9ae8-4983-b5e4-41a174881314" providerId="AD" clId="Web-{D1149C8B-300A-68FB-1F9A-7DFBE9B8E645}" dt="2025-02-06T16:48:42.659" v="95" actId="1076"/>
        <pc:sldMkLst>
          <pc:docMk/>
          <pc:sldMk cId="950023168" sldId="303"/>
        </pc:sldMkLst>
      </pc:sldChg>
      <pc:sldChg chg="modSp">
        <pc:chgData name="Ghatge, Awadhoot Mukund" userId="S::amghatge@purdue.edu::4bb6b3fa-9ae8-4983-b5e4-41a174881314" providerId="AD" clId="Web-{D1149C8B-300A-68FB-1F9A-7DFBE9B8E645}" dt="2025-02-06T16:43:18.194" v="53"/>
        <pc:sldMkLst>
          <pc:docMk/>
          <pc:sldMk cId="2009258269" sldId="304"/>
        </pc:sldMkLst>
      </pc:sldChg>
      <pc:sldChg chg="addSp delSp modSp">
        <pc:chgData name="Ghatge, Awadhoot Mukund" userId="S::amghatge@purdue.edu::4bb6b3fa-9ae8-4983-b5e4-41a174881314" providerId="AD" clId="Web-{D1149C8B-300A-68FB-1F9A-7DFBE9B8E645}" dt="2025-02-06T16:45:34.683" v="83"/>
        <pc:sldMkLst>
          <pc:docMk/>
          <pc:sldMk cId="3037580439" sldId="307"/>
        </pc:sldMkLst>
      </pc:sldChg>
    </pc:docChg>
  </pc:docChgLst>
  <pc:docChgLst>
    <pc:chgData name="Ghatge, Awadhoot Mukund" userId="S::amghatge@purdue.edu::4bb6b3fa-9ae8-4983-b5e4-41a174881314" providerId="AD" clId="Web-{3A24A46E-101E-C575-7E4B-D32025D2D85D}"/>
    <pc:docChg chg="modSld">
      <pc:chgData name="Ghatge, Awadhoot Mukund" userId="S::amghatge@purdue.edu::4bb6b3fa-9ae8-4983-b5e4-41a174881314" providerId="AD" clId="Web-{3A24A46E-101E-C575-7E4B-D32025D2D85D}" dt="2025-04-27T19:51:45.375" v="1" actId="1076"/>
      <pc:docMkLst>
        <pc:docMk/>
      </pc:docMkLst>
      <pc:sldChg chg="modSp">
        <pc:chgData name="Ghatge, Awadhoot Mukund" userId="S::amghatge@purdue.edu::4bb6b3fa-9ae8-4983-b5e4-41a174881314" providerId="AD" clId="Web-{3A24A46E-101E-C575-7E4B-D32025D2D85D}" dt="2025-04-27T19:51:45.375" v="1" actId="1076"/>
        <pc:sldMkLst>
          <pc:docMk/>
          <pc:sldMk cId="1554562563" sldId="323"/>
        </pc:sldMkLst>
        <pc:graphicFrameChg chg="mod">
          <ac:chgData name="Ghatge, Awadhoot Mukund" userId="S::amghatge@purdue.edu::4bb6b3fa-9ae8-4983-b5e4-41a174881314" providerId="AD" clId="Web-{3A24A46E-101E-C575-7E4B-D32025D2D85D}" dt="2025-04-27T19:51:45.375" v="1" actId="1076"/>
          <ac:graphicFrameMkLst>
            <pc:docMk/>
            <pc:sldMk cId="1554562563" sldId="323"/>
            <ac:graphicFrameMk id="33" creationId="{19B2D144-FB11-9125-2280-9ED8FD6CD6EC}"/>
          </ac:graphicFrameMkLst>
        </pc:graphicFrameChg>
      </pc:sldChg>
    </pc:docChg>
  </pc:docChgLst>
  <pc:docChgLst>
    <pc:chgData name="Ghatge, Awadhoot Mukund" userId="S::amghatge@purdue.edu::4bb6b3fa-9ae8-4983-b5e4-41a174881314" providerId="AD" clId="Web-{846D283F-322A-0A37-1F07-70B860EFF773}"/>
    <pc:docChg chg="modSld">
      <pc:chgData name="Ghatge, Awadhoot Mukund" userId="S::amghatge@purdue.edu::4bb6b3fa-9ae8-4983-b5e4-41a174881314" providerId="AD" clId="Web-{846D283F-322A-0A37-1F07-70B860EFF773}" dt="2025-02-04T22:10:48.122" v="10" actId="1076"/>
      <pc:docMkLst>
        <pc:docMk/>
      </pc:docMkLst>
      <pc:sldChg chg="modSp">
        <pc:chgData name="Ghatge, Awadhoot Mukund" userId="S::amghatge@purdue.edu::4bb6b3fa-9ae8-4983-b5e4-41a174881314" providerId="AD" clId="Web-{846D283F-322A-0A37-1F07-70B860EFF773}" dt="2025-02-04T22:10:48.122" v="10" actId="1076"/>
        <pc:sldMkLst>
          <pc:docMk/>
          <pc:sldMk cId="805938279" sldId="295"/>
        </pc:sldMkLst>
      </pc:sldChg>
    </pc:docChg>
  </pc:docChgLst>
  <pc:docChgLst>
    <pc:chgData name="Meyers, Christopher Thomas" userId="S::ctmeyers@purdue.edu::f7252fab-9ce0-408b-9a1e-e1bebdad326a" providerId="AD" clId="Web-{896B5608-ECDE-6DD5-ADD3-9929BB38103A}"/>
    <pc:docChg chg="addSld delSld modSld">
      <pc:chgData name="Meyers, Christopher Thomas" userId="S::ctmeyers@purdue.edu::f7252fab-9ce0-408b-9a1e-e1bebdad326a" providerId="AD" clId="Web-{896B5608-ECDE-6DD5-ADD3-9929BB38103A}" dt="2025-02-02T18:14:42.065" v="20" actId="20577"/>
      <pc:docMkLst>
        <pc:docMk/>
      </pc:docMkLst>
      <pc:sldChg chg="new del">
        <pc:chgData name="Meyers, Christopher Thomas" userId="S::ctmeyers@purdue.edu::f7252fab-9ce0-408b-9a1e-e1bebdad326a" providerId="AD" clId="Web-{896B5608-ECDE-6DD5-ADD3-9929BB38103A}" dt="2025-02-02T17:39:20.802" v="1"/>
        <pc:sldMkLst>
          <pc:docMk/>
          <pc:sldMk cId="2950468785" sldId="296"/>
        </pc:sldMkLst>
      </pc:sldChg>
      <pc:sldChg chg="modSp">
        <pc:chgData name="Meyers, Christopher Thomas" userId="S::ctmeyers@purdue.edu::f7252fab-9ce0-408b-9a1e-e1bebdad326a" providerId="AD" clId="Web-{896B5608-ECDE-6DD5-ADD3-9929BB38103A}" dt="2025-02-02T18:10:03.388" v="17" actId="20577"/>
        <pc:sldMkLst>
          <pc:docMk/>
          <pc:sldMk cId="1704408492" sldId="301"/>
        </pc:sldMkLst>
      </pc:sldChg>
      <pc:sldChg chg="modSp">
        <pc:chgData name="Meyers, Christopher Thomas" userId="S::ctmeyers@purdue.edu::f7252fab-9ce0-408b-9a1e-e1bebdad326a" providerId="AD" clId="Web-{896B5608-ECDE-6DD5-ADD3-9929BB38103A}" dt="2025-02-02T18:08:45.153" v="13" actId="20577"/>
        <pc:sldMkLst>
          <pc:docMk/>
          <pc:sldMk cId="467360009" sldId="302"/>
        </pc:sldMkLst>
      </pc:sldChg>
      <pc:sldChg chg="modSp">
        <pc:chgData name="Meyers, Christopher Thomas" userId="S::ctmeyers@purdue.edu::f7252fab-9ce0-408b-9a1e-e1bebdad326a" providerId="AD" clId="Web-{896B5608-ECDE-6DD5-ADD3-9929BB38103A}" dt="2025-02-02T18:08:53.387" v="16" actId="20577"/>
        <pc:sldMkLst>
          <pc:docMk/>
          <pc:sldMk cId="950023168" sldId="303"/>
        </pc:sldMkLst>
      </pc:sldChg>
      <pc:sldChg chg="modSp">
        <pc:chgData name="Meyers, Christopher Thomas" userId="S::ctmeyers@purdue.edu::f7252fab-9ce0-408b-9a1e-e1bebdad326a" providerId="AD" clId="Web-{896B5608-ECDE-6DD5-ADD3-9929BB38103A}" dt="2025-02-02T18:14:42.065" v="20" actId="20577"/>
        <pc:sldMkLst>
          <pc:docMk/>
          <pc:sldMk cId="2964092108" sldId="305"/>
        </pc:sldMkLst>
      </pc:sldChg>
    </pc:docChg>
  </pc:docChgLst>
  <pc:docChgLst>
    <pc:chgData name="Ghatge, Awadhoot Mukund" userId="S::amghatge@purdue.edu::4bb6b3fa-9ae8-4983-b5e4-41a174881314" providerId="AD" clId="Web-{A93DA1E8-094D-1A75-0E93-A0FE208DD7EC}"/>
    <pc:docChg chg="modSld">
      <pc:chgData name="Ghatge, Awadhoot Mukund" userId="S::amghatge@purdue.edu::4bb6b3fa-9ae8-4983-b5e4-41a174881314" providerId="AD" clId="Web-{A93DA1E8-094D-1A75-0E93-A0FE208DD7EC}" dt="2025-04-24T02:58:13.712" v="818" actId="20577"/>
      <pc:docMkLst>
        <pc:docMk/>
      </pc:docMkLst>
      <pc:sldChg chg="addSp delSp modSp mod modClrScheme chgLayout">
        <pc:chgData name="Ghatge, Awadhoot Mukund" userId="S::amghatge@purdue.edu::4bb6b3fa-9ae8-4983-b5e4-41a174881314" providerId="AD" clId="Web-{A93DA1E8-094D-1A75-0E93-A0FE208DD7EC}" dt="2025-04-24T02:58:13.712" v="818" actId="20577"/>
        <pc:sldMkLst>
          <pc:docMk/>
          <pc:sldMk cId="1554562563" sldId="323"/>
        </pc:sldMkLst>
        <pc:spChg chg="mod">
          <ac:chgData name="Ghatge, Awadhoot Mukund" userId="S::amghatge@purdue.edu::4bb6b3fa-9ae8-4983-b5e4-41a174881314" providerId="AD" clId="Web-{A93DA1E8-094D-1A75-0E93-A0FE208DD7EC}" dt="2025-04-24T02:57:25.274" v="812"/>
          <ac:spMkLst>
            <pc:docMk/>
            <pc:sldMk cId="1554562563" sldId="323"/>
            <ac:spMk id="2" creationId="{8B0CA7AE-4AFC-F985-6453-727B0389E16B}"/>
          </ac:spMkLst>
        </pc:spChg>
        <pc:spChg chg="add del mod">
          <ac:chgData name="Ghatge, Awadhoot Mukund" userId="S::amghatge@purdue.edu::4bb6b3fa-9ae8-4983-b5e4-41a174881314" providerId="AD" clId="Web-{A93DA1E8-094D-1A75-0E93-A0FE208DD7EC}" dt="2025-04-24T02:49:54.239" v="118"/>
          <ac:spMkLst>
            <pc:docMk/>
            <pc:sldMk cId="1554562563" sldId="323"/>
            <ac:spMk id="3" creationId="{8213C173-7E6F-0919-52D3-088C46CDD86B}"/>
          </ac:spMkLst>
        </pc:spChg>
        <pc:spChg chg="mod ord">
          <ac:chgData name="Ghatge, Awadhoot Mukund" userId="S::amghatge@purdue.edu::4bb6b3fa-9ae8-4983-b5e4-41a174881314" providerId="AD" clId="Web-{A93DA1E8-094D-1A75-0E93-A0FE208DD7EC}" dt="2025-04-24T02:57:25.274" v="812"/>
          <ac:spMkLst>
            <pc:docMk/>
            <pc:sldMk cId="1554562563" sldId="323"/>
            <ac:spMk id="5" creationId="{13D651BB-BA8A-FA9C-2EDC-A5D411E31518}"/>
          </ac:spMkLst>
        </pc:spChg>
        <pc:spChg chg="add del mod">
          <ac:chgData name="Ghatge, Awadhoot Mukund" userId="S::amghatge@purdue.edu::4bb6b3fa-9ae8-4983-b5e4-41a174881314" providerId="AD" clId="Web-{A93DA1E8-094D-1A75-0E93-A0FE208DD7EC}" dt="2025-04-24T02:57:25.274" v="812"/>
          <ac:spMkLst>
            <pc:docMk/>
            <pc:sldMk cId="1554562563" sldId="323"/>
            <ac:spMk id="7" creationId="{5A8D1FE6-703D-D209-7567-6D1661A2C75D}"/>
          </ac:spMkLst>
        </pc:spChg>
        <pc:spChg chg="mod">
          <ac:chgData name="Ghatge, Awadhoot Mukund" userId="S::amghatge@purdue.edu::4bb6b3fa-9ae8-4983-b5e4-41a174881314" providerId="AD" clId="Web-{A93DA1E8-094D-1A75-0E93-A0FE208DD7EC}" dt="2025-04-24T02:57:25.274" v="812"/>
          <ac:spMkLst>
            <pc:docMk/>
            <pc:sldMk cId="1554562563" sldId="323"/>
            <ac:spMk id="8" creationId="{38E72B26-692D-FD08-576A-D21BC69BC9D0}"/>
          </ac:spMkLst>
        </pc:spChg>
        <pc:spChg chg="add del">
          <ac:chgData name="Ghatge, Awadhoot Mukund" userId="S::amghatge@purdue.edu::4bb6b3fa-9ae8-4983-b5e4-41a174881314" providerId="AD" clId="Web-{A93DA1E8-094D-1A75-0E93-A0FE208DD7EC}" dt="2025-04-24T02:57:14.055" v="805"/>
          <ac:spMkLst>
            <pc:docMk/>
            <pc:sldMk cId="1554562563" sldId="323"/>
            <ac:spMk id="12" creationId="{5A8D1FE6-703D-D209-7567-6D1661A2C75D}"/>
          </ac:spMkLst>
        </pc:spChg>
        <pc:spChg chg="add del mod">
          <ac:chgData name="Ghatge, Awadhoot Mukund" userId="S::amghatge@purdue.edu::4bb6b3fa-9ae8-4983-b5e4-41a174881314" providerId="AD" clId="Web-{A93DA1E8-094D-1A75-0E93-A0FE208DD7EC}" dt="2025-04-24T02:57:18.259" v="809"/>
          <ac:spMkLst>
            <pc:docMk/>
            <pc:sldMk cId="1554562563" sldId="323"/>
            <ac:spMk id="13" creationId="{4D4EB235-98DD-C26C-5D84-886067030F6E}"/>
          </ac:spMkLst>
        </pc:spChg>
        <pc:spChg chg="add del">
          <ac:chgData name="Ghatge, Awadhoot Mukund" userId="S::amghatge@purdue.edu::4bb6b3fa-9ae8-4983-b5e4-41a174881314" providerId="AD" clId="Web-{A93DA1E8-094D-1A75-0E93-A0FE208DD7EC}" dt="2025-04-24T02:57:16.837" v="807"/>
          <ac:spMkLst>
            <pc:docMk/>
            <pc:sldMk cId="1554562563" sldId="323"/>
            <ac:spMk id="14" creationId="{5A8D1FE6-703D-D209-7567-6D1661A2C75D}"/>
          </ac:spMkLst>
        </pc:spChg>
        <pc:spChg chg="add del mod">
          <ac:chgData name="Ghatge, Awadhoot Mukund" userId="S::amghatge@purdue.edu::4bb6b3fa-9ae8-4983-b5e4-41a174881314" providerId="AD" clId="Web-{A93DA1E8-094D-1A75-0E93-A0FE208DD7EC}" dt="2025-04-24T02:57:18.259" v="809"/>
          <ac:spMkLst>
            <pc:docMk/>
            <pc:sldMk cId="1554562563" sldId="323"/>
            <ac:spMk id="17" creationId="{70F8FD7B-62B7-0E82-F653-57E7777573C7}"/>
          </ac:spMkLst>
        </pc:spChg>
        <pc:spChg chg="add del mod">
          <ac:chgData name="Ghatge, Awadhoot Mukund" userId="S::amghatge@purdue.edu::4bb6b3fa-9ae8-4983-b5e4-41a174881314" providerId="AD" clId="Web-{A93DA1E8-094D-1A75-0E93-A0FE208DD7EC}" dt="2025-04-24T02:57:18.259" v="809"/>
          <ac:spMkLst>
            <pc:docMk/>
            <pc:sldMk cId="1554562563" sldId="323"/>
            <ac:spMk id="19" creationId="{64F8419B-484D-FCE9-F99B-7AF9A6F7A91B}"/>
          </ac:spMkLst>
        </pc:spChg>
        <pc:spChg chg="add del mod">
          <ac:chgData name="Ghatge, Awadhoot Mukund" userId="S::amghatge@purdue.edu::4bb6b3fa-9ae8-4983-b5e4-41a174881314" providerId="AD" clId="Web-{A93DA1E8-094D-1A75-0E93-A0FE208DD7EC}" dt="2025-04-24T02:57:18.259" v="809"/>
          <ac:spMkLst>
            <pc:docMk/>
            <pc:sldMk cId="1554562563" sldId="323"/>
            <ac:spMk id="21" creationId="{83EDAFF3-73A9-3933-3510-350FC347618F}"/>
          </ac:spMkLst>
        </pc:spChg>
        <pc:spChg chg="add del mod">
          <ac:chgData name="Ghatge, Awadhoot Mukund" userId="S::amghatge@purdue.edu::4bb6b3fa-9ae8-4983-b5e4-41a174881314" providerId="AD" clId="Web-{A93DA1E8-094D-1A75-0E93-A0FE208DD7EC}" dt="2025-04-24T02:57:18.259" v="809"/>
          <ac:spMkLst>
            <pc:docMk/>
            <pc:sldMk cId="1554562563" sldId="323"/>
            <ac:spMk id="23" creationId="{ABFBF829-95FA-3785-07D7-DD42666542A2}"/>
          </ac:spMkLst>
        </pc:spChg>
        <pc:spChg chg="add del mod">
          <ac:chgData name="Ghatge, Awadhoot Mukund" userId="S::amghatge@purdue.edu::4bb6b3fa-9ae8-4983-b5e4-41a174881314" providerId="AD" clId="Web-{A93DA1E8-094D-1A75-0E93-A0FE208DD7EC}" dt="2025-04-24T02:57:18.259" v="809"/>
          <ac:spMkLst>
            <pc:docMk/>
            <pc:sldMk cId="1554562563" sldId="323"/>
            <ac:spMk id="25" creationId="{D4D17F8F-A9CB-1610-77D1-1D6F72CA5B76}"/>
          </ac:spMkLst>
        </pc:spChg>
        <pc:spChg chg="add del mod">
          <ac:chgData name="Ghatge, Awadhoot Mukund" userId="S::amghatge@purdue.edu::4bb6b3fa-9ae8-4983-b5e4-41a174881314" providerId="AD" clId="Web-{A93DA1E8-094D-1A75-0E93-A0FE208DD7EC}" dt="2025-04-24T02:57:18.259" v="809"/>
          <ac:spMkLst>
            <pc:docMk/>
            <pc:sldMk cId="1554562563" sldId="323"/>
            <ac:spMk id="27" creationId="{63AFF538-0655-7FDC-464F-25F2F57100DB}"/>
          </ac:spMkLst>
        </pc:spChg>
        <pc:graphicFrameChg chg="add del mod modGraphic">
          <ac:chgData name="Ghatge, Awadhoot Mukund" userId="S::amghatge@purdue.edu::4bb6b3fa-9ae8-4983-b5e4-41a174881314" providerId="AD" clId="Web-{A93DA1E8-094D-1A75-0E93-A0FE208DD7EC}" dt="2025-04-24T02:51:34.943" v="380"/>
          <ac:graphicFrameMkLst>
            <pc:docMk/>
            <pc:sldMk cId="1554562563" sldId="323"/>
            <ac:graphicFrameMk id="6" creationId="{76CFA3D4-6D77-87DD-2777-060D9DF4A74C}"/>
          </ac:graphicFrameMkLst>
        </pc:graphicFrameChg>
        <pc:graphicFrameChg chg="add del">
          <ac:chgData name="Ghatge, Awadhoot Mukund" userId="S::amghatge@purdue.edu::4bb6b3fa-9ae8-4983-b5e4-41a174881314" providerId="AD" clId="Web-{A93DA1E8-094D-1A75-0E93-A0FE208DD7EC}" dt="2025-04-24T02:57:08.227" v="803"/>
          <ac:graphicFrameMkLst>
            <pc:docMk/>
            <pc:sldMk cId="1554562563" sldId="323"/>
            <ac:graphicFrameMk id="10" creationId="{19B2D144-FB11-9125-2280-9ED8FD6CD6EC}"/>
          </ac:graphicFrameMkLst>
        </pc:graphicFrameChg>
        <pc:graphicFrameChg chg="add del">
          <ac:chgData name="Ghatge, Awadhoot Mukund" userId="S::amghatge@purdue.edu::4bb6b3fa-9ae8-4983-b5e4-41a174881314" providerId="AD" clId="Web-{A93DA1E8-094D-1A75-0E93-A0FE208DD7EC}" dt="2025-04-24T02:57:25.212" v="811"/>
          <ac:graphicFrameMkLst>
            <pc:docMk/>
            <pc:sldMk cId="1554562563" sldId="323"/>
            <ac:graphicFrameMk id="31" creationId="{2A0D5036-2648-8723-B94C-E3B9271E8ABD}"/>
          </ac:graphicFrameMkLst>
        </pc:graphicFrameChg>
        <pc:graphicFrameChg chg="add modGraphic">
          <ac:chgData name="Ghatge, Awadhoot Mukund" userId="S::amghatge@purdue.edu::4bb6b3fa-9ae8-4983-b5e4-41a174881314" providerId="AD" clId="Web-{A93DA1E8-094D-1A75-0E93-A0FE208DD7EC}" dt="2025-04-24T02:58:13.712" v="818" actId="20577"/>
          <ac:graphicFrameMkLst>
            <pc:docMk/>
            <pc:sldMk cId="1554562563" sldId="323"/>
            <ac:graphicFrameMk id="33" creationId="{19B2D144-FB11-9125-2280-9ED8FD6CD6EC}"/>
          </ac:graphicFrameMkLst>
        </pc:graphicFrameChg>
      </pc:sldChg>
    </pc:docChg>
  </pc:docChgLst>
  <pc:docChgLst>
    <pc:chgData name="Jacob Brian McKenrick" userId="S::jmckenri@purdue.edu::559295cb-9e03-4eee-be5f-d5493eeb8fe4" providerId="AD" clId="Web-{B9CC912C-F638-45EE-2D1F-0C9C303F0DF1}"/>
    <pc:docChg chg="modSld">
      <pc:chgData name="Jacob Brian McKenrick" userId="S::jmckenri@purdue.edu::559295cb-9e03-4eee-be5f-d5493eeb8fe4" providerId="AD" clId="Web-{B9CC912C-F638-45EE-2D1F-0C9C303F0DF1}" dt="2025-02-02T18:10:13.091" v="23" actId="1076"/>
      <pc:docMkLst>
        <pc:docMk/>
      </pc:docMkLst>
      <pc:sldChg chg="addSp delSp modSp">
        <pc:chgData name="Jacob Brian McKenrick" userId="S::jmckenri@purdue.edu::559295cb-9e03-4eee-be5f-d5493eeb8fe4" providerId="AD" clId="Web-{B9CC912C-F638-45EE-2D1F-0C9C303F0DF1}" dt="2025-02-02T18:10:13.091" v="23" actId="1076"/>
        <pc:sldMkLst>
          <pc:docMk/>
          <pc:sldMk cId="805938279" sldId="295"/>
        </pc:sldMkLst>
      </pc:sldChg>
      <pc:sldChg chg="modSp">
        <pc:chgData name="Jacob Brian McKenrick" userId="S::jmckenri@purdue.edu::559295cb-9e03-4eee-be5f-d5493eeb8fe4" providerId="AD" clId="Web-{B9CC912C-F638-45EE-2D1F-0C9C303F0DF1}" dt="2025-02-02T18:04:36.889" v="4" actId="20577"/>
        <pc:sldMkLst>
          <pc:docMk/>
          <pc:sldMk cId="1467829225" sldId="300"/>
        </pc:sldMkLst>
      </pc:sldChg>
      <pc:sldChg chg="modSp">
        <pc:chgData name="Jacob Brian McKenrick" userId="S::jmckenri@purdue.edu::559295cb-9e03-4eee-be5f-d5493eeb8fe4" providerId="AD" clId="Web-{B9CC912C-F638-45EE-2D1F-0C9C303F0DF1}" dt="2025-02-02T18:09:22.419" v="19" actId="20577"/>
        <pc:sldMkLst>
          <pc:docMk/>
          <pc:sldMk cId="1545404874" sldId="309"/>
        </pc:sldMkLst>
      </pc:sldChg>
      <pc:sldChg chg="modSp">
        <pc:chgData name="Jacob Brian McKenrick" userId="S::jmckenri@purdue.edu::559295cb-9e03-4eee-be5f-d5493eeb8fe4" providerId="AD" clId="Web-{B9CC912C-F638-45EE-2D1F-0C9C303F0DF1}" dt="2025-02-02T18:07:39.904" v="12" actId="20577"/>
        <pc:sldMkLst>
          <pc:docMk/>
          <pc:sldMk cId="4070835101" sldId="311"/>
        </pc:sldMkLst>
      </pc:sldChg>
    </pc:docChg>
  </pc:docChgLst>
  <pc:docChgLst>
    <pc:chgData name="Iyer, Sankaran Suresh" userId="e8fa5b0f-a63f-488f-8086-16674b65cdd8" providerId="ADAL" clId="{A39AA1FD-D5DC-4F5E-8C3C-B06ABD4C6BCE}"/>
    <pc:docChg chg="undo custSel addSld delSld modSld sldOrd">
      <pc:chgData name="Iyer, Sankaran Suresh" userId="e8fa5b0f-a63f-488f-8086-16674b65cdd8" providerId="ADAL" clId="{A39AA1FD-D5DC-4F5E-8C3C-B06ABD4C6BCE}" dt="2025-04-23T22:28:14.140" v="3873" actId="403"/>
      <pc:docMkLst>
        <pc:docMk/>
      </pc:docMkLst>
      <pc:sldChg chg="modSp add del mod">
        <pc:chgData name="Iyer, Sankaran Suresh" userId="e8fa5b0f-a63f-488f-8086-16674b65cdd8" providerId="ADAL" clId="{A39AA1FD-D5DC-4F5E-8C3C-B06ABD4C6BCE}" dt="2025-04-19T18:50:08.562" v="250" actId="47"/>
        <pc:sldMkLst>
          <pc:docMk/>
          <pc:sldMk cId="4154997097" sldId="267"/>
        </pc:sldMkLst>
        <pc:spChg chg="mod">
          <ac:chgData name="Iyer, Sankaran Suresh" userId="e8fa5b0f-a63f-488f-8086-16674b65cdd8" providerId="ADAL" clId="{A39AA1FD-D5DC-4F5E-8C3C-B06ABD4C6BCE}" dt="2025-04-19T18:29:16.036" v="36" actId="14100"/>
          <ac:spMkLst>
            <pc:docMk/>
            <pc:sldMk cId="4154997097" sldId="267"/>
            <ac:spMk id="2" creationId="{44DF09A7-CF48-9701-322A-A0BBD1C2F6CD}"/>
          </ac:spMkLst>
        </pc:spChg>
        <pc:spChg chg="mod">
          <ac:chgData name="Iyer, Sankaran Suresh" userId="e8fa5b0f-a63f-488f-8086-16674b65cdd8" providerId="ADAL" clId="{A39AA1FD-D5DC-4F5E-8C3C-B06ABD4C6BCE}" dt="2025-04-19T18:29:24.762" v="41" actId="20577"/>
          <ac:spMkLst>
            <pc:docMk/>
            <pc:sldMk cId="4154997097" sldId="267"/>
            <ac:spMk id="4" creationId="{0C218A17-096C-AED1-C745-D58ECF2EFEFF}"/>
          </ac:spMkLst>
        </pc:spChg>
        <pc:picChg chg="mod">
          <ac:chgData name="Iyer, Sankaran Suresh" userId="e8fa5b0f-a63f-488f-8086-16674b65cdd8" providerId="ADAL" clId="{A39AA1FD-D5DC-4F5E-8C3C-B06ABD4C6BCE}" dt="2025-04-19T18:29:18.970" v="37" actId="1076"/>
          <ac:picMkLst>
            <pc:docMk/>
            <pc:sldMk cId="4154997097" sldId="267"/>
            <ac:picMk id="5" creationId="{97A8469D-1B5B-B2DA-66E4-975FF8D108B4}"/>
          </ac:picMkLst>
        </pc:picChg>
      </pc:sldChg>
      <pc:sldChg chg="del">
        <pc:chgData name="Iyer, Sankaran Suresh" userId="e8fa5b0f-a63f-488f-8086-16674b65cdd8" providerId="ADAL" clId="{A39AA1FD-D5DC-4F5E-8C3C-B06ABD4C6BCE}" dt="2025-04-19T18:50:07.284" v="244" actId="47"/>
        <pc:sldMkLst>
          <pc:docMk/>
          <pc:sldMk cId="3555266232" sldId="277"/>
        </pc:sldMkLst>
      </pc:sldChg>
      <pc:sldChg chg="del">
        <pc:chgData name="Iyer, Sankaran Suresh" userId="e8fa5b0f-a63f-488f-8086-16674b65cdd8" providerId="ADAL" clId="{A39AA1FD-D5DC-4F5E-8C3C-B06ABD4C6BCE}" dt="2025-04-19T18:50:05.666" v="227" actId="47"/>
        <pc:sldMkLst>
          <pc:docMk/>
          <pc:sldMk cId="2716960860" sldId="281"/>
        </pc:sldMkLst>
      </pc:sldChg>
      <pc:sldChg chg="del">
        <pc:chgData name="Iyer, Sankaran Suresh" userId="e8fa5b0f-a63f-488f-8086-16674b65cdd8" providerId="ADAL" clId="{A39AA1FD-D5DC-4F5E-8C3C-B06ABD4C6BCE}" dt="2025-04-19T18:50:05.516" v="226" actId="47"/>
        <pc:sldMkLst>
          <pc:docMk/>
          <pc:sldMk cId="805938279" sldId="295"/>
        </pc:sldMkLst>
      </pc:sldChg>
      <pc:sldChg chg="del">
        <pc:chgData name="Iyer, Sankaran Suresh" userId="e8fa5b0f-a63f-488f-8086-16674b65cdd8" providerId="ADAL" clId="{A39AA1FD-D5DC-4F5E-8C3C-B06ABD4C6BCE}" dt="2025-04-19T18:50:05.710" v="228" actId="47"/>
        <pc:sldMkLst>
          <pc:docMk/>
          <pc:sldMk cId="4119721792" sldId="296"/>
        </pc:sldMkLst>
      </pc:sldChg>
      <pc:sldChg chg="del">
        <pc:chgData name="Iyer, Sankaran Suresh" userId="e8fa5b0f-a63f-488f-8086-16674b65cdd8" providerId="ADAL" clId="{A39AA1FD-D5DC-4F5E-8C3C-B06ABD4C6BCE}" dt="2025-04-19T18:50:05.767" v="230" actId="47"/>
        <pc:sldMkLst>
          <pc:docMk/>
          <pc:sldMk cId="3386434836" sldId="297"/>
        </pc:sldMkLst>
      </pc:sldChg>
      <pc:sldChg chg="del">
        <pc:chgData name="Iyer, Sankaran Suresh" userId="e8fa5b0f-a63f-488f-8086-16674b65cdd8" providerId="ADAL" clId="{A39AA1FD-D5DC-4F5E-8C3C-B06ABD4C6BCE}" dt="2025-04-19T18:50:05.813" v="231" actId="47"/>
        <pc:sldMkLst>
          <pc:docMk/>
          <pc:sldMk cId="3123204210" sldId="298"/>
        </pc:sldMkLst>
      </pc:sldChg>
      <pc:sldChg chg="del">
        <pc:chgData name="Iyer, Sankaran Suresh" userId="e8fa5b0f-a63f-488f-8086-16674b65cdd8" providerId="ADAL" clId="{A39AA1FD-D5DC-4F5E-8C3C-B06ABD4C6BCE}" dt="2025-04-19T18:50:05.735" v="229" actId="47"/>
        <pc:sldMkLst>
          <pc:docMk/>
          <pc:sldMk cId="1693805152" sldId="299"/>
        </pc:sldMkLst>
      </pc:sldChg>
      <pc:sldChg chg="del">
        <pc:chgData name="Iyer, Sankaran Suresh" userId="e8fa5b0f-a63f-488f-8086-16674b65cdd8" providerId="ADAL" clId="{A39AA1FD-D5DC-4F5E-8C3C-B06ABD4C6BCE}" dt="2025-04-19T18:50:05.867" v="233" actId="47"/>
        <pc:sldMkLst>
          <pc:docMk/>
          <pc:sldMk cId="1467829225" sldId="300"/>
        </pc:sldMkLst>
      </pc:sldChg>
      <pc:sldChg chg="del">
        <pc:chgData name="Iyer, Sankaran Suresh" userId="e8fa5b0f-a63f-488f-8086-16674b65cdd8" providerId="ADAL" clId="{A39AA1FD-D5DC-4F5E-8C3C-B06ABD4C6BCE}" dt="2025-04-19T18:50:05.827" v="232" actId="47"/>
        <pc:sldMkLst>
          <pc:docMk/>
          <pc:sldMk cId="1704408492" sldId="301"/>
        </pc:sldMkLst>
      </pc:sldChg>
      <pc:sldChg chg="del">
        <pc:chgData name="Iyer, Sankaran Suresh" userId="e8fa5b0f-a63f-488f-8086-16674b65cdd8" providerId="ADAL" clId="{A39AA1FD-D5DC-4F5E-8C3C-B06ABD4C6BCE}" dt="2025-04-19T18:50:06.067" v="238" actId="47"/>
        <pc:sldMkLst>
          <pc:docMk/>
          <pc:sldMk cId="467360009" sldId="302"/>
        </pc:sldMkLst>
      </pc:sldChg>
      <pc:sldChg chg="del">
        <pc:chgData name="Iyer, Sankaran Suresh" userId="e8fa5b0f-a63f-488f-8086-16674b65cdd8" providerId="ADAL" clId="{A39AA1FD-D5DC-4F5E-8C3C-B06ABD4C6BCE}" dt="2025-04-19T18:50:05.985" v="234" actId="47"/>
        <pc:sldMkLst>
          <pc:docMk/>
          <pc:sldMk cId="950023168" sldId="303"/>
        </pc:sldMkLst>
      </pc:sldChg>
      <pc:sldChg chg="del">
        <pc:chgData name="Iyer, Sankaran Suresh" userId="e8fa5b0f-a63f-488f-8086-16674b65cdd8" providerId="ADAL" clId="{A39AA1FD-D5DC-4F5E-8C3C-B06ABD4C6BCE}" dt="2025-04-19T18:50:06.009" v="235" actId="47"/>
        <pc:sldMkLst>
          <pc:docMk/>
          <pc:sldMk cId="2009258269" sldId="304"/>
        </pc:sldMkLst>
      </pc:sldChg>
      <pc:sldChg chg="del">
        <pc:chgData name="Iyer, Sankaran Suresh" userId="e8fa5b0f-a63f-488f-8086-16674b65cdd8" providerId="ADAL" clId="{A39AA1FD-D5DC-4F5E-8C3C-B06ABD4C6BCE}" dt="2025-04-19T18:50:06.048" v="237" actId="47"/>
        <pc:sldMkLst>
          <pc:docMk/>
          <pc:sldMk cId="2964092108" sldId="305"/>
        </pc:sldMkLst>
      </pc:sldChg>
      <pc:sldChg chg="del">
        <pc:chgData name="Iyer, Sankaran Suresh" userId="e8fa5b0f-a63f-488f-8086-16674b65cdd8" providerId="ADAL" clId="{A39AA1FD-D5DC-4F5E-8C3C-B06ABD4C6BCE}" dt="2025-04-19T18:50:06.019" v="236" actId="47"/>
        <pc:sldMkLst>
          <pc:docMk/>
          <pc:sldMk cId="1644191098" sldId="306"/>
        </pc:sldMkLst>
      </pc:sldChg>
      <pc:sldChg chg="del">
        <pc:chgData name="Iyer, Sankaran Suresh" userId="e8fa5b0f-a63f-488f-8086-16674b65cdd8" providerId="ADAL" clId="{A39AA1FD-D5DC-4F5E-8C3C-B06ABD4C6BCE}" dt="2025-04-19T18:50:06.165" v="240" actId="47"/>
        <pc:sldMkLst>
          <pc:docMk/>
          <pc:sldMk cId="3037580439" sldId="307"/>
        </pc:sldMkLst>
      </pc:sldChg>
      <pc:sldChg chg="del">
        <pc:chgData name="Iyer, Sankaran Suresh" userId="e8fa5b0f-a63f-488f-8086-16674b65cdd8" providerId="ADAL" clId="{A39AA1FD-D5DC-4F5E-8C3C-B06ABD4C6BCE}" dt="2025-04-19T18:50:06.187" v="241" actId="47"/>
        <pc:sldMkLst>
          <pc:docMk/>
          <pc:sldMk cId="3621592901" sldId="308"/>
        </pc:sldMkLst>
      </pc:sldChg>
      <pc:sldChg chg="del">
        <pc:chgData name="Iyer, Sankaran Suresh" userId="e8fa5b0f-a63f-488f-8086-16674b65cdd8" providerId="ADAL" clId="{A39AA1FD-D5DC-4F5E-8C3C-B06ABD4C6BCE}" dt="2025-04-19T18:50:06.725" v="242" actId="47"/>
        <pc:sldMkLst>
          <pc:docMk/>
          <pc:sldMk cId="1545404874" sldId="309"/>
        </pc:sldMkLst>
      </pc:sldChg>
      <pc:sldChg chg="modSp del mod">
        <pc:chgData name="Iyer, Sankaran Suresh" userId="e8fa5b0f-a63f-488f-8086-16674b65cdd8" providerId="ADAL" clId="{A39AA1FD-D5DC-4F5E-8C3C-B06ABD4C6BCE}" dt="2025-04-19T18:50:07.207" v="243" actId="47"/>
        <pc:sldMkLst>
          <pc:docMk/>
          <pc:sldMk cId="897939573" sldId="310"/>
        </pc:sldMkLst>
      </pc:sldChg>
      <pc:sldChg chg="del">
        <pc:chgData name="Iyer, Sankaran Suresh" userId="e8fa5b0f-a63f-488f-8086-16674b65cdd8" providerId="ADAL" clId="{A39AA1FD-D5DC-4F5E-8C3C-B06ABD4C6BCE}" dt="2025-04-19T18:50:06.140" v="239" actId="47"/>
        <pc:sldMkLst>
          <pc:docMk/>
          <pc:sldMk cId="4070835101" sldId="311"/>
        </pc:sldMkLst>
      </pc:sldChg>
      <pc:sldChg chg="modSp del mod">
        <pc:chgData name="Iyer, Sankaran Suresh" userId="e8fa5b0f-a63f-488f-8086-16674b65cdd8" providerId="ADAL" clId="{A39AA1FD-D5DC-4F5E-8C3C-B06ABD4C6BCE}" dt="2025-04-19T18:50:07.307" v="245" actId="47"/>
        <pc:sldMkLst>
          <pc:docMk/>
          <pc:sldMk cId="2581252713" sldId="313"/>
        </pc:sldMkLst>
      </pc:sldChg>
      <pc:sldChg chg="modSp del mod">
        <pc:chgData name="Iyer, Sankaran Suresh" userId="e8fa5b0f-a63f-488f-8086-16674b65cdd8" providerId="ADAL" clId="{A39AA1FD-D5DC-4F5E-8C3C-B06ABD4C6BCE}" dt="2025-04-19T18:50:07.354" v="246" actId="47"/>
        <pc:sldMkLst>
          <pc:docMk/>
          <pc:sldMk cId="1821285974" sldId="314"/>
        </pc:sldMkLst>
      </pc:sldChg>
      <pc:sldChg chg="addSp delSp modSp add del mod ord">
        <pc:chgData name="Iyer, Sankaran Suresh" userId="e8fa5b0f-a63f-488f-8086-16674b65cdd8" providerId="ADAL" clId="{A39AA1FD-D5DC-4F5E-8C3C-B06ABD4C6BCE}" dt="2025-04-19T19:02:01.056" v="413" actId="1076"/>
        <pc:sldMkLst>
          <pc:docMk/>
          <pc:sldMk cId="2259417015" sldId="315"/>
        </pc:sldMkLst>
        <pc:spChg chg="mod">
          <ac:chgData name="Iyer, Sankaran Suresh" userId="e8fa5b0f-a63f-488f-8086-16674b65cdd8" providerId="ADAL" clId="{A39AA1FD-D5DC-4F5E-8C3C-B06ABD4C6BCE}" dt="2025-04-19T18:58:15.295" v="344" actId="20577"/>
          <ac:spMkLst>
            <pc:docMk/>
            <pc:sldMk cId="2259417015" sldId="315"/>
            <ac:spMk id="2" creationId="{32B1AB4F-640B-AB23-1574-579130418E61}"/>
          </ac:spMkLst>
        </pc:spChg>
        <pc:spChg chg="mod">
          <ac:chgData name="Iyer, Sankaran Suresh" userId="e8fa5b0f-a63f-488f-8086-16674b65cdd8" providerId="ADAL" clId="{A39AA1FD-D5DC-4F5E-8C3C-B06ABD4C6BCE}" dt="2025-04-19T19:01:52.146" v="412" actId="2711"/>
          <ac:spMkLst>
            <pc:docMk/>
            <pc:sldMk cId="2259417015" sldId="315"/>
            <ac:spMk id="5" creationId="{0DA0C457-3DD8-B41B-C0EC-22F0FE7DD2A9}"/>
          </ac:spMkLst>
        </pc:spChg>
        <pc:spChg chg="mod">
          <ac:chgData name="Iyer, Sankaran Suresh" userId="e8fa5b0f-a63f-488f-8086-16674b65cdd8" providerId="ADAL" clId="{A39AA1FD-D5DC-4F5E-8C3C-B06ABD4C6BCE}" dt="2025-04-19T19:02:01.056" v="413" actId="1076"/>
          <ac:spMkLst>
            <pc:docMk/>
            <pc:sldMk cId="2259417015" sldId="315"/>
            <ac:spMk id="8" creationId="{0A5D5B5F-0969-0181-F85C-02A59093AADB}"/>
          </ac:spMkLst>
        </pc:spChg>
        <pc:spChg chg="mod">
          <ac:chgData name="Iyer, Sankaran Suresh" userId="e8fa5b0f-a63f-488f-8086-16674b65cdd8" providerId="ADAL" clId="{A39AA1FD-D5DC-4F5E-8C3C-B06ABD4C6BCE}" dt="2025-04-19T18:45:23.042" v="191" actId="1076"/>
          <ac:spMkLst>
            <pc:docMk/>
            <pc:sldMk cId="2259417015" sldId="315"/>
            <ac:spMk id="22" creationId="{F40AA739-4932-4FEE-5591-C3B5D3E20BCE}"/>
          </ac:spMkLst>
        </pc:spChg>
        <pc:spChg chg="mod">
          <ac:chgData name="Iyer, Sankaran Suresh" userId="e8fa5b0f-a63f-488f-8086-16674b65cdd8" providerId="ADAL" clId="{A39AA1FD-D5DC-4F5E-8C3C-B06ABD4C6BCE}" dt="2025-04-19T18:45:28.570" v="193" actId="1076"/>
          <ac:spMkLst>
            <pc:docMk/>
            <pc:sldMk cId="2259417015" sldId="315"/>
            <ac:spMk id="23" creationId="{DEC95C9D-5DDF-E794-7DB1-DDD3BE4D4227}"/>
          </ac:spMkLst>
        </pc:spChg>
        <pc:spChg chg="mod">
          <ac:chgData name="Iyer, Sankaran Suresh" userId="e8fa5b0f-a63f-488f-8086-16674b65cdd8" providerId="ADAL" clId="{A39AA1FD-D5DC-4F5E-8C3C-B06ABD4C6BCE}" dt="2025-04-19T18:54:55.284" v="321" actId="1076"/>
          <ac:spMkLst>
            <pc:docMk/>
            <pc:sldMk cId="2259417015" sldId="315"/>
            <ac:spMk id="24" creationId="{A414E404-20DA-8BD7-E55C-83A32245EB21}"/>
          </ac:spMkLst>
        </pc:spChg>
        <pc:spChg chg="mod">
          <ac:chgData name="Iyer, Sankaran Suresh" userId="e8fa5b0f-a63f-488f-8086-16674b65cdd8" providerId="ADAL" clId="{A39AA1FD-D5DC-4F5E-8C3C-B06ABD4C6BCE}" dt="2025-04-19T18:54:55.284" v="321" actId="1076"/>
          <ac:spMkLst>
            <pc:docMk/>
            <pc:sldMk cId="2259417015" sldId="315"/>
            <ac:spMk id="28" creationId="{D8485542-7881-1386-1869-1E6F5CA8202C}"/>
          </ac:spMkLst>
        </pc:spChg>
        <pc:spChg chg="mod">
          <ac:chgData name="Iyer, Sankaran Suresh" userId="e8fa5b0f-a63f-488f-8086-16674b65cdd8" providerId="ADAL" clId="{A39AA1FD-D5DC-4F5E-8C3C-B06ABD4C6BCE}" dt="2025-04-19T18:54:55.284" v="321" actId="1076"/>
          <ac:spMkLst>
            <pc:docMk/>
            <pc:sldMk cId="2259417015" sldId="315"/>
            <ac:spMk id="33" creationId="{EAA8DE13-5892-D6C6-99DC-BFE9335F9F51}"/>
          </ac:spMkLst>
        </pc:spChg>
        <pc:spChg chg="mod">
          <ac:chgData name="Iyer, Sankaran Suresh" userId="e8fa5b0f-a63f-488f-8086-16674b65cdd8" providerId="ADAL" clId="{A39AA1FD-D5DC-4F5E-8C3C-B06ABD4C6BCE}" dt="2025-04-19T18:41:03.395" v="179" actId="14100"/>
          <ac:spMkLst>
            <pc:docMk/>
            <pc:sldMk cId="2259417015" sldId="315"/>
            <ac:spMk id="35" creationId="{B822CAF9-DF35-FC7E-8EDB-EB8F4614F7C5}"/>
          </ac:spMkLst>
        </pc:spChg>
        <pc:spChg chg="mod">
          <ac:chgData name="Iyer, Sankaran Suresh" userId="e8fa5b0f-a63f-488f-8086-16674b65cdd8" providerId="ADAL" clId="{A39AA1FD-D5DC-4F5E-8C3C-B06ABD4C6BCE}" dt="2025-04-19T18:54:55.284" v="321" actId="1076"/>
          <ac:spMkLst>
            <pc:docMk/>
            <pc:sldMk cId="2259417015" sldId="315"/>
            <ac:spMk id="37" creationId="{DBDE308F-D617-B90C-F49E-705C4C9E43DF}"/>
          </ac:spMkLst>
        </pc:spChg>
        <pc:spChg chg="mod">
          <ac:chgData name="Iyer, Sankaran Suresh" userId="e8fa5b0f-a63f-488f-8086-16674b65cdd8" providerId="ADAL" clId="{A39AA1FD-D5DC-4F5E-8C3C-B06ABD4C6BCE}" dt="2025-04-19T18:54:55.284" v="321" actId="1076"/>
          <ac:spMkLst>
            <pc:docMk/>
            <pc:sldMk cId="2259417015" sldId="315"/>
            <ac:spMk id="38" creationId="{96A26E31-4DA3-38BF-FC72-307BF573D1D6}"/>
          </ac:spMkLst>
        </pc:spChg>
        <pc:spChg chg="mod">
          <ac:chgData name="Iyer, Sankaran Suresh" userId="e8fa5b0f-a63f-488f-8086-16674b65cdd8" providerId="ADAL" clId="{A39AA1FD-D5DC-4F5E-8C3C-B06ABD4C6BCE}" dt="2025-04-19T18:54:55.284" v="321" actId="1076"/>
          <ac:spMkLst>
            <pc:docMk/>
            <pc:sldMk cId="2259417015" sldId="315"/>
            <ac:spMk id="39" creationId="{4115CAB7-CF5F-8AFD-348B-4622AF0E71B7}"/>
          </ac:spMkLst>
        </pc:spChg>
        <pc:spChg chg="mod">
          <ac:chgData name="Iyer, Sankaran Suresh" userId="e8fa5b0f-a63f-488f-8086-16674b65cdd8" providerId="ADAL" clId="{A39AA1FD-D5DC-4F5E-8C3C-B06ABD4C6BCE}" dt="2025-04-19T18:41:03.395" v="179" actId="14100"/>
          <ac:spMkLst>
            <pc:docMk/>
            <pc:sldMk cId="2259417015" sldId="315"/>
            <ac:spMk id="40" creationId="{2168DB73-7DEA-2494-78C6-C21CB57ADD60}"/>
          </ac:spMkLst>
        </pc:spChg>
        <pc:spChg chg="mod">
          <ac:chgData name="Iyer, Sankaran Suresh" userId="e8fa5b0f-a63f-488f-8086-16674b65cdd8" providerId="ADAL" clId="{A39AA1FD-D5DC-4F5E-8C3C-B06ABD4C6BCE}" dt="2025-04-19T18:54:55.284" v="321" actId="1076"/>
          <ac:spMkLst>
            <pc:docMk/>
            <pc:sldMk cId="2259417015" sldId="315"/>
            <ac:spMk id="41" creationId="{5E81B618-894F-AD5E-777D-2872857F0CE2}"/>
          </ac:spMkLst>
        </pc:spChg>
        <pc:spChg chg="mod">
          <ac:chgData name="Iyer, Sankaran Suresh" userId="e8fa5b0f-a63f-488f-8086-16674b65cdd8" providerId="ADAL" clId="{A39AA1FD-D5DC-4F5E-8C3C-B06ABD4C6BCE}" dt="2025-04-19T18:54:55.284" v="321" actId="1076"/>
          <ac:spMkLst>
            <pc:docMk/>
            <pc:sldMk cId="2259417015" sldId="315"/>
            <ac:spMk id="42" creationId="{6EB0BAC4-B403-6E6B-F490-707148C9F88F}"/>
          </ac:spMkLst>
        </pc:spChg>
        <pc:spChg chg="mod">
          <ac:chgData name="Iyer, Sankaran Suresh" userId="e8fa5b0f-a63f-488f-8086-16674b65cdd8" providerId="ADAL" clId="{A39AA1FD-D5DC-4F5E-8C3C-B06ABD4C6BCE}" dt="2025-04-19T18:41:03.395" v="179" actId="14100"/>
          <ac:spMkLst>
            <pc:docMk/>
            <pc:sldMk cId="2259417015" sldId="315"/>
            <ac:spMk id="43" creationId="{0EB425EB-ECFB-3BFF-8B6A-1B2406047707}"/>
          </ac:spMkLst>
        </pc:spChg>
        <pc:spChg chg="mod">
          <ac:chgData name="Iyer, Sankaran Suresh" userId="e8fa5b0f-a63f-488f-8086-16674b65cdd8" providerId="ADAL" clId="{A39AA1FD-D5DC-4F5E-8C3C-B06ABD4C6BCE}" dt="2025-04-19T18:54:55.284" v="321" actId="1076"/>
          <ac:spMkLst>
            <pc:docMk/>
            <pc:sldMk cId="2259417015" sldId="315"/>
            <ac:spMk id="44" creationId="{5CB38B0F-F7A5-D57A-E35A-7F8E89BFCE02}"/>
          </ac:spMkLst>
        </pc:spChg>
        <pc:spChg chg="mod">
          <ac:chgData name="Iyer, Sankaran Suresh" userId="e8fa5b0f-a63f-488f-8086-16674b65cdd8" providerId="ADAL" clId="{A39AA1FD-D5DC-4F5E-8C3C-B06ABD4C6BCE}" dt="2025-04-19T18:54:55.284" v="321" actId="1076"/>
          <ac:spMkLst>
            <pc:docMk/>
            <pc:sldMk cId="2259417015" sldId="315"/>
            <ac:spMk id="45" creationId="{3F63FBB5-288F-BB0E-D82B-21388680C9ED}"/>
          </ac:spMkLst>
        </pc:spChg>
      </pc:sldChg>
      <pc:sldChg chg="addSp delSp modSp add del mod">
        <pc:chgData name="Iyer, Sankaran Suresh" userId="e8fa5b0f-a63f-488f-8086-16674b65cdd8" providerId="ADAL" clId="{A39AA1FD-D5DC-4F5E-8C3C-B06ABD4C6BCE}" dt="2025-04-23T21:54:09.185" v="3052" actId="14100"/>
        <pc:sldMkLst>
          <pc:docMk/>
          <pc:sldMk cId="435426731" sldId="316"/>
        </pc:sldMkLst>
        <pc:spChg chg="mod">
          <ac:chgData name="Iyer, Sankaran Suresh" userId="e8fa5b0f-a63f-488f-8086-16674b65cdd8" providerId="ADAL" clId="{A39AA1FD-D5DC-4F5E-8C3C-B06ABD4C6BCE}" dt="2025-04-19T18:58:18.880" v="345" actId="20577"/>
          <ac:spMkLst>
            <pc:docMk/>
            <pc:sldMk cId="435426731" sldId="316"/>
            <ac:spMk id="2" creationId="{07860F95-6971-1E9A-89DB-385769DF5568}"/>
          </ac:spMkLst>
        </pc:spChg>
        <pc:spChg chg="mod">
          <ac:chgData name="Iyer, Sankaran Suresh" userId="e8fa5b0f-a63f-488f-8086-16674b65cdd8" providerId="ADAL" clId="{A39AA1FD-D5DC-4F5E-8C3C-B06ABD4C6BCE}" dt="2025-04-19T19:01:34.228" v="409" actId="2711"/>
          <ac:spMkLst>
            <pc:docMk/>
            <pc:sldMk cId="435426731" sldId="316"/>
            <ac:spMk id="5" creationId="{A9FFAEA3-E74B-31F8-1F70-6FF252270F47}"/>
          </ac:spMkLst>
        </pc:spChg>
        <pc:spChg chg="mod">
          <ac:chgData name="Iyer, Sankaran Suresh" userId="e8fa5b0f-a63f-488f-8086-16674b65cdd8" providerId="ADAL" clId="{A39AA1FD-D5DC-4F5E-8C3C-B06ABD4C6BCE}" dt="2025-04-19T18:57:17.593" v="335" actId="1076"/>
          <ac:spMkLst>
            <pc:docMk/>
            <pc:sldMk cId="435426731" sldId="316"/>
            <ac:spMk id="8" creationId="{70A72F47-8CFB-34F6-8AAB-0597345A2C5A}"/>
          </ac:spMkLst>
        </pc:spChg>
        <pc:picChg chg="add mod">
          <ac:chgData name="Iyer, Sankaran Suresh" userId="e8fa5b0f-a63f-488f-8086-16674b65cdd8" providerId="ADAL" clId="{A39AA1FD-D5DC-4F5E-8C3C-B06ABD4C6BCE}" dt="2025-04-19T18:53:34.457" v="300" actId="1076"/>
          <ac:picMkLst>
            <pc:docMk/>
            <pc:sldMk cId="435426731" sldId="316"/>
            <ac:picMk id="3" creationId="{7D586DB7-B41A-47ED-3CC0-58895245AE56}"/>
          </ac:picMkLst>
        </pc:picChg>
        <pc:picChg chg="add mod">
          <ac:chgData name="Iyer, Sankaran Suresh" userId="e8fa5b0f-a63f-488f-8086-16674b65cdd8" providerId="ADAL" clId="{A39AA1FD-D5DC-4F5E-8C3C-B06ABD4C6BCE}" dt="2025-04-19T18:53:30.505" v="298" actId="1076"/>
          <ac:picMkLst>
            <pc:docMk/>
            <pc:sldMk cId="435426731" sldId="316"/>
            <ac:picMk id="7" creationId="{75B85F18-6C6E-F09C-4657-C50AB3D97431}"/>
          </ac:picMkLst>
        </pc:picChg>
        <pc:picChg chg="add mod">
          <ac:chgData name="Iyer, Sankaran Suresh" userId="e8fa5b0f-a63f-488f-8086-16674b65cdd8" providerId="ADAL" clId="{A39AA1FD-D5DC-4F5E-8C3C-B06ABD4C6BCE}" dt="2025-04-23T21:53:40.586" v="3042" actId="1076"/>
          <ac:picMkLst>
            <pc:docMk/>
            <pc:sldMk cId="435426731" sldId="316"/>
            <ac:picMk id="9" creationId="{926680E0-A8E3-923E-80B3-1B8B08F6A068}"/>
          </ac:picMkLst>
        </pc:picChg>
        <pc:picChg chg="add del mod">
          <ac:chgData name="Iyer, Sankaran Suresh" userId="e8fa5b0f-a63f-488f-8086-16674b65cdd8" providerId="ADAL" clId="{A39AA1FD-D5DC-4F5E-8C3C-B06ABD4C6BCE}" dt="2025-04-23T21:54:00.225" v="3047" actId="478"/>
          <ac:picMkLst>
            <pc:docMk/>
            <pc:sldMk cId="435426731" sldId="316"/>
            <ac:picMk id="11" creationId="{DF4759F5-75FE-FDA6-A518-543B6AA20D84}"/>
          </ac:picMkLst>
        </pc:picChg>
        <pc:picChg chg="add mod">
          <ac:chgData name="Iyer, Sankaran Suresh" userId="e8fa5b0f-a63f-488f-8086-16674b65cdd8" providerId="ADAL" clId="{A39AA1FD-D5DC-4F5E-8C3C-B06ABD4C6BCE}" dt="2025-04-23T21:54:09.185" v="3052" actId="14100"/>
          <ac:picMkLst>
            <pc:docMk/>
            <pc:sldMk cId="435426731" sldId="316"/>
            <ac:picMk id="13" creationId="{56C5A7F4-D2FC-A8D1-79E2-AB5252B72DB6}"/>
          </ac:picMkLst>
        </pc:picChg>
        <pc:cxnChg chg="add mod">
          <ac:chgData name="Iyer, Sankaran Suresh" userId="e8fa5b0f-a63f-488f-8086-16674b65cdd8" providerId="ADAL" clId="{A39AA1FD-D5DC-4F5E-8C3C-B06ABD4C6BCE}" dt="2025-04-19T18:52:02.924" v="271" actId="1076"/>
          <ac:cxnSpMkLst>
            <pc:docMk/>
            <pc:sldMk cId="435426731" sldId="316"/>
            <ac:cxnSpMk id="6" creationId="{6EBD5BB8-2453-C025-E0B8-33D2B024C789}"/>
          </ac:cxnSpMkLst>
        </pc:cxnChg>
      </pc:sldChg>
      <pc:sldChg chg="addSp delSp modSp add mod modClrScheme chgLayout">
        <pc:chgData name="Iyer, Sankaran Suresh" userId="e8fa5b0f-a63f-488f-8086-16674b65cdd8" providerId="ADAL" clId="{A39AA1FD-D5DC-4F5E-8C3C-B06ABD4C6BCE}" dt="2025-04-23T20:37:15.668" v="1135" actId="27636"/>
        <pc:sldMkLst>
          <pc:docMk/>
          <pc:sldMk cId="615540662" sldId="317"/>
        </pc:sldMkLst>
        <pc:spChg chg="mod">
          <ac:chgData name="Iyer, Sankaran Suresh" userId="e8fa5b0f-a63f-488f-8086-16674b65cdd8" providerId="ADAL" clId="{A39AA1FD-D5DC-4F5E-8C3C-B06ABD4C6BCE}" dt="2025-04-19T18:58:23.624" v="346" actId="20577"/>
          <ac:spMkLst>
            <pc:docMk/>
            <pc:sldMk cId="615540662" sldId="317"/>
            <ac:spMk id="2" creationId="{A7CD3C37-3142-0CD2-1DF0-C00A8FA4383E}"/>
          </ac:spMkLst>
        </pc:spChg>
        <pc:spChg chg="mod">
          <ac:chgData name="Iyer, Sankaran Suresh" userId="e8fa5b0f-a63f-488f-8086-16674b65cdd8" providerId="ADAL" clId="{A39AA1FD-D5DC-4F5E-8C3C-B06ABD4C6BCE}" dt="2025-04-19T19:01:39.257" v="410" actId="2711"/>
          <ac:spMkLst>
            <pc:docMk/>
            <pc:sldMk cId="615540662" sldId="317"/>
            <ac:spMk id="5" creationId="{E42DBD26-23CF-4B2F-230C-FF516C95FB7F}"/>
          </ac:spMkLst>
        </pc:spChg>
        <pc:spChg chg="mod">
          <ac:chgData name="Iyer, Sankaran Suresh" userId="e8fa5b0f-a63f-488f-8086-16674b65cdd8" providerId="ADAL" clId="{A39AA1FD-D5DC-4F5E-8C3C-B06ABD4C6BCE}" dt="2025-04-23T20:37:15.668" v="1135" actId="27636"/>
          <ac:spMkLst>
            <pc:docMk/>
            <pc:sldMk cId="615540662" sldId="317"/>
            <ac:spMk id="8" creationId="{72ED78BC-C357-6F0E-A764-DDF6CFFFE5B8}"/>
          </ac:spMkLst>
        </pc:spChg>
        <pc:picChg chg="add mod ord modCrop">
          <ac:chgData name="Iyer, Sankaran Suresh" userId="e8fa5b0f-a63f-488f-8086-16674b65cdd8" providerId="ADAL" clId="{A39AA1FD-D5DC-4F5E-8C3C-B06ABD4C6BCE}" dt="2025-04-19T18:56:31.002" v="331" actId="18131"/>
          <ac:picMkLst>
            <pc:docMk/>
            <pc:sldMk cId="615540662" sldId="317"/>
            <ac:picMk id="10" creationId="{03E779BF-C95E-C0F9-A597-A91C2EBB45D7}"/>
          </ac:picMkLst>
        </pc:picChg>
      </pc:sldChg>
      <pc:sldChg chg="modSp add del mod">
        <pc:chgData name="Iyer, Sankaran Suresh" userId="e8fa5b0f-a63f-488f-8086-16674b65cdd8" providerId="ADAL" clId="{A39AA1FD-D5DC-4F5E-8C3C-B06ABD4C6BCE}" dt="2025-04-19T19:01:17.811" v="406" actId="47"/>
        <pc:sldMkLst>
          <pc:docMk/>
          <pc:sldMk cId="1597413066" sldId="318"/>
        </pc:sldMkLst>
      </pc:sldChg>
      <pc:sldChg chg="addSp delSp modSp add del mod modClrScheme chgLayout">
        <pc:chgData name="Iyer, Sankaran Suresh" userId="e8fa5b0f-a63f-488f-8086-16674b65cdd8" providerId="ADAL" clId="{A39AA1FD-D5DC-4F5E-8C3C-B06ABD4C6BCE}" dt="2025-04-23T20:37:15.673" v="1136" actId="27636"/>
        <pc:sldMkLst>
          <pc:docMk/>
          <pc:sldMk cId="3866773768" sldId="319"/>
        </pc:sldMkLst>
        <pc:spChg chg="mod ord">
          <ac:chgData name="Iyer, Sankaran Suresh" userId="e8fa5b0f-a63f-488f-8086-16674b65cdd8" providerId="ADAL" clId="{A39AA1FD-D5DC-4F5E-8C3C-B06ABD4C6BCE}" dt="2025-04-19T19:00:28.789" v="388" actId="26606"/>
          <ac:spMkLst>
            <pc:docMk/>
            <pc:sldMk cId="3866773768" sldId="319"/>
            <ac:spMk id="2" creationId="{16984101-8B3F-E135-2AC8-0747A6BD95CD}"/>
          </ac:spMkLst>
        </pc:spChg>
        <pc:spChg chg="mod">
          <ac:chgData name="Iyer, Sankaran Suresh" userId="e8fa5b0f-a63f-488f-8086-16674b65cdd8" providerId="ADAL" clId="{A39AA1FD-D5DC-4F5E-8C3C-B06ABD4C6BCE}" dt="2025-04-19T19:01:44.281" v="411" actId="2711"/>
          <ac:spMkLst>
            <pc:docMk/>
            <pc:sldMk cId="3866773768" sldId="319"/>
            <ac:spMk id="5" creationId="{D5E36FD0-1BDC-373E-1349-B3002FE91062}"/>
          </ac:spMkLst>
        </pc:spChg>
        <pc:spChg chg="mod ord">
          <ac:chgData name="Iyer, Sankaran Suresh" userId="e8fa5b0f-a63f-488f-8086-16674b65cdd8" providerId="ADAL" clId="{A39AA1FD-D5DC-4F5E-8C3C-B06ABD4C6BCE}" dt="2025-04-23T20:37:15.673" v="1136" actId="27636"/>
          <ac:spMkLst>
            <pc:docMk/>
            <pc:sldMk cId="3866773768" sldId="319"/>
            <ac:spMk id="8" creationId="{FBD23F65-6D6C-514C-938D-C856F57852D3}"/>
          </ac:spMkLst>
        </pc:spChg>
        <pc:picChg chg="add mod">
          <ac:chgData name="Iyer, Sankaran Suresh" userId="e8fa5b0f-a63f-488f-8086-16674b65cdd8" providerId="ADAL" clId="{A39AA1FD-D5DC-4F5E-8C3C-B06ABD4C6BCE}" dt="2025-04-19T19:00:42.897" v="398" actId="1076"/>
          <ac:picMkLst>
            <pc:docMk/>
            <pc:sldMk cId="3866773768" sldId="319"/>
            <ac:picMk id="6" creationId="{E22ADE7C-A9C4-7D9F-1854-58DF91F4FB11}"/>
          </ac:picMkLst>
        </pc:picChg>
        <pc:picChg chg="add mod">
          <ac:chgData name="Iyer, Sankaran Suresh" userId="e8fa5b0f-a63f-488f-8086-16674b65cdd8" providerId="ADAL" clId="{A39AA1FD-D5DC-4F5E-8C3C-B06ABD4C6BCE}" dt="2025-04-19T19:00:47.033" v="400" actId="14100"/>
          <ac:picMkLst>
            <pc:docMk/>
            <pc:sldMk cId="3866773768" sldId="319"/>
            <ac:picMk id="7" creationId="{80691FAC-906F-88A9-570F-D847AF486D01}"/>
          </ac:picMkLst>
        </pc:picChg>
      </pc:sldChg>
      <pc:sldChg chg="addSp delSp modSp add mod">
        <pc:chgData name="Iyer, Sankaran Suresh" userId="e8fa5b0f-a63f-488f-8086-16674b65cdd8" providerId="ADAL" clId="{A39AA1FD-D5DC-4F5E-8C3C-B06ABD4C6BCE}" dt="2025-04-23T21:12:56.283" v="2254" actId="1076"/>
        <pc:sldMkLst>
          <pc:docMk/>
          <pc:sldMk cId="845301349" sldId="320"/>
        </pc:sldMkLst>
        <pc:spChg chg="mod">
          <ac:chgData name="Iyer, Sankaran Suresh" userId="e8fa5b0f-a63f-488f-8086-16674b65cdd8" providerId="ADAL" clId="{A39AA1FD-D5DC-4F5E-8C3C-B06ABD4C6BCE}" dt="2025-04-23T21:12:20.171" v="2244" actId="1076"/>
          <ac:spMkLst>
            <pc:docMk/>
            <pc:sldMk cId="845301349" sldId="320"/>
            <ac:spMk id="5" creationId="{4C244385-AA5E-C95D-02CA-4B396676A8B5}"/>
          </ac:spMkLst>
        </pc:spChg>
        <pc:spChg chg="mod">
          <ac:chgData name="Iyer, Sankaran Suresh" userId="e8fa5b0f-a63f-488f-8086-16674b65cdd8" providerId="ADAL" clId="{A39AA1FD-D5DC-4F5E-8C3C-B06ABD4C6BCE}" dt="2025-04-23T21:12:26.339" v="2246" actId="1076"/>
          <ac:spMkLst>
            <pc:docMk/>
            <pc:sldMk cId="845301349" sldId="320"/>
            <ac:spMk id="8" creationId="{93416318-0342-5B2A-5B88-688AF3D9A5B1}"/>
          </ac:spMkLst>
        </pc:spChg>
        <pc:graphicFrameChg chg="add mod modGraphic">
          <ac:chgData name="Iyer, Sankaran Suresh" userId="e8fa5b0f-a63f-488f-8086-16674b65cdd8" providerId="ADAL" clId="{A39AA1FD-D5DC-4F5E-8C3C-B06ABD4C6BCE}" dt="2025-04-23T21:12:56.283" v="2254" actId="1076"/>
          <ac:graphicFrameMkLst>
            <pc:docMk/>
            <pc:sldMk cId="845301349" sldId="320"/>
            <ac:graphicFrameMk id="3" creationId="{DB7582CC-28C0-6152-B51B-4DC9BDF4C877}"/>
          </ac:graphicFrameMkLst>
        </pc:graphicFrameChg>
      </pc:sldChg>
      <pc:sldChg chg="modSp add mod">
        <pc:chgData name="Iyer, Sankaran Suresh" userId="e8fa5b0f-a63f-488f-8086-16674b65cdd8" providerId="ADAL" clId="{A39AA1FD-D5DC-4F5E-8C3C-B06ABD4C6BCE}" dt="2025-04-23T20:37:33.897" v="1142" actId="2711"/>
        <pc:sldMkLst>
          <pc:docMk/>
          <pc:sldMk cId="1443643326" sldId="321"/>
        </pc:sldMkLst>
        <pc:spChg chg="mod">
          <ac:chgData name="Iyer, Sankaran Suresh" userId="e8fa5b0f-a63f-488f-8086-16674b65cdd8" providerId="ADAL" clId="{A39AA1FD-D5DC-4F5E-8C3C-B06ABD4C6BCE}" dt="2025-04-23T20:37:33.897" v="1142" actId="2711"/>
          <ac:spMkLst>
            <pc:docMk/>
            <pc:sldMk cId="1443643326" sldId="321"/>
            <ac:spMk id="7" creationId="{7601B49B-8E69-EC35-37BC-2EEF89AFECF7}"/>
          </ac:spMkLst>
        </pc:spChg>
        <pc:spChg chg="mod">
          <ac:chgData name="Iyer, Sankaran Suresh" userId="e8fa5b0f-a63f-488f-8086-16674b65cdd8" providerId="ADAL" clId="{A39AA1FD-D5DC-4F5E-8C3C-B06ABD4C6BCE}" dt="2025-04-23T20:37:15.637" v="1130" actId="27636"/>
          <ac:spMkLst>
            <pc:docMk/>
            <pc:sldMk cId="1443643326" sldId="321"/>
            <ac:spMk id="8" creationId="{9DD8925E-7DB8-8DA6-CEF4-0BEB5E6023FD}"/>
          </ac:spMkLst>
        </pc:spChg>
        <pc:spChg chg="mod">
          <ac:chgData name="Iyer, Sankaran Suresh" userId="e8fa5b0f-a63f-488f-8086-16674b65cdd8" providerId="ADAL" clId="{A39AA1FD-D5DC-4F5E-8C3C-B06ABD4C6BCE}" dt="2025-04-23T20:37:33.897" v="1142" actId="2711"/>
          <ac:spMkLst>
            <pc:docMk/>
            <pc:sldMk cId="1443643326" sldId="321"/>
            <ac:spMk id="13" creationId="{F385790C-986B-C15D-7FA9-EEA8F596934E}"/>
          </ac:spMkLst>
        </pc:spChg>
      </pc:sldChg>
      <pc:sldChg chg="modSp mod">
        <pc:chgData name="Iyer, Sankaran Suresh" userId="e8fa5b0f-a63f-488f-8086-16674b65cdd8" providerId="ADAL" clId="{A39AA1FD-D5DC-4F5E-8C3C-B06ABD4C6BCE}" dt="2025-04-23T20:37:52.600" v="1144" actId="2711"/>
        <pc:sldMkLst>
          <pc:docMk/>
          <pc:sldMk cId="4032531488" sldId="322"/>
        </pc:sldMkLst>
        <pc:spChg chg="mod">
          <ac:chgData name="Iyer, Sankaran Suresh" userId="e8fa5b0f-a63f-488f-8086-16674b65cdd8" providerId="ADAL" clId="{A39AA1FD-D5DC-4F5E-8C3C-B06ABD4C6BCE}" dt="2025-04-23T20:37:15.654" v="1133" actId="27636"/>
          <ac:spMkLst>
            <pc:docMk/>
            <pc:sldMk cId="4032531488" sldId="322"/>
            <ac:spMk id="8" creationId="{8A5BEB39-9E64-98DB-558A-48ACF566693E}"/>
          </ac:spMkLst>
        </pc:spChg>
        <pc:spChg chg="mod">
          <ac:chgData name="Iyer, Sankaran Suresh" userId="e8fa5b0f-a63f-488f-8086-16674b65cdd8" providerId="ADAL" clId="{A39AA1FD-D5DC-4F5E-8C3C-B06ABD4C6BCE}" dt="2025-04-23T20:37:52.600" v="1144" actId="2711"/>
          <ac:spMkLst>
            <pc:docMk/>
            <pc:sldMk cId="4032531488" sldId="322"/>
            <ac:spMk id="16" creationId="{13385A4B-9B13-FBF1-EF9D-7F2A5D6AD042}"/>
          </ac:spMkLst>
        </pc:spChg>
        <pc:spChg chg="mod">
          <ac:chgData name="Iyer, Sankaran Suresh" userId="e8fa5b0f-a63f-488f-8086-16674b65cdd8" providerId="ADAL" clId="{A39AA1FD-D5DC-4F5E-8C3C-B06ABD4C6BCE}" dt="2025-04-23T20:37:52.600" v="1144" actId="2711"/>
          <ac:spMkLst>
            <pc:docMk/>
            <pc:sldMk cId="4032531488" sldId="322"/>
            <ac:spMk id="139" creationId="{E7C880CF-5EA3-9027-2A6F-22465F3171AD}"/>
          </ac:spMkLst>
        </pc:spChg>
        <pc:spChg chg="mod">
          <ac:chgData name="Iyer, Sankaran Suresh" userId="e8fa5b0f-a63f-488f-8086-16674b65cdd8" providerId="ADAL" clId="{A39AA1FD-D5DC-4F5E-8C3C-B06ABD4C6BCE}" dt="2025-04-23T20:37:52.600" v="1144" actId="2711"/>
          <ac:spMkLst>
            <pc:docMk/>
            <pc:sldMk cId="4032531488" sldId="322"/>
            <ac:spMk id="142" creationId="{7C88E73F-74CE-9D63-8B12-774DA12F2343}"/>
          </ac:spMkLst>
        </pc:spChg>
        <pc:spChg chg="mod">
          <ac:chgData name="Iyer, Sankaran Suresh" userId="e8fa5b0f-a63f-488f-8086-16674b65cdd8" providerId="ADAL" clId="{A39AA1FD-D5DC-4F5E-8C3C-B06ABD4C6BCE}" dt="2025-04-23T20:37:52.600" v="1144" actId="2711"/>
          <ac:spMkLst>
            <pc:docMk/>
            <pc:sldMk cId="4032531488" sldId="322"/>
            <ac:spMk id="144" creationId="{54E7188D-0CAD-238C-95F1-1AE3CA3E8140}"/>
          </ac:spMkLst>
        </pc:spChg>
        <pc:spChg chg="mod">
          <ac:chgData name="Iyer, Sankaran Suresh" userId="e8fa5b0f-a63f-488f-8086-16674b65cdd8" providerId="ADAL" clId="{A39AA1FD-D5DC-4F5E-8C3C-B06ABD4C6BCE}" dt="2025-04-23T20:37:52.600" v="1144" actId="2711"/>
          <ac:spMkLst>
            <pc:docMk/>
            <pc:sldMk cId="4032531488" sldId="322"/>
            <ac:spMk id="147" creationId="{2FB252D7-91A4-6B57-9FA8-4F264EB6C453}"/>
          </ac:spMkLst>
        </pc:spChg>
        <pc:spChg chg="mod">
          <ac:chgData name="Iyer, Sankaran Suresh" userId="e8fa5b0f-a63f-488f-8086-16674b65cdd8" providerId="ADAL" clId="{A39AA1FD-D5DC-4F5E-8C3C-B06ABD4C6BCE}" dt="2025-04-23T20:37:52.600" v="1144" actId="2711"/>
          <ac:spMkLst>
            <pc:docMk/>
            <pc:sldMk cId="4032531488" sldId="322"/>
            <ac:spMk id="149" creationId="{51EFCFB1-C5F6-76B1-E28C-B892148C3CD0}"/>
          </ac:spMkLst>
        </pc:spChg>
        <pc:spChg chg="mod">
          <ac:chgData name="Iyer, Sankaran Suresh" userId="e8fa5b0f-a63f-488f-8086-16674b65cdd8" providerId="ADAL" clId="{A39AA1FD-D5DC-4F5E-8C3C-B06ABD4C6BCE}" dt="2025-04-23T20:37:42.822" v="1143" actId="2711"/>
          <ac:spMkLst>
            <pc:docMk/>
            <pc:sldMk cId="4032531488" sldId="322"/>
            <ac:spMk id="157" creationId="{1AA5836E-0C7C-3AB9-09BA-4E15FC414033}"/>
          </ac:spMkLst>
        </pc:spChg>
      </pc:sldChg>
      <pc:sldChg chg="modSp mod">
        <pc:chgData name="Iyer, Sankaran Suresh" userId="e8fa5b0f-a63f-488f-8086-16674b65cdd8" providerId="ADAL" clId="{A39AA1FD-D5DC-4F5E-8C3C-B06ABD4C6BCE}" dt="2025-04-23T20:37:15.658" v="1134" actId="27636"/>
        <pc:sldMkLst>
          <pc:docMk/>
          <pc:sldMk cId="1554562563" sldId="323"/>
        </pc:sldMkLst>
        <pc:spChg chg="mod">
          <ac:chgData name="Iyer, Sankaran Suresh" userId="e8fa5b0f-a63f-488f-8086-16674b65cdd8" providerId="ADAL" clId="{A39AA1FD-D5DC-4F5E-8C3C-B06ABD4C6BCE}" dt="2025-04-23T20:37:15.658" v="1134" actId="27636"/>
          <ac:spMkLst>
            <pc:docMk/>
            <pc:sldMk cId="1554562563" sldId="323"/>
            <ac:spMk id="8" creationId="{38E72B26-692D-FD08-576A-D21BC69BC9D0}"/>
          </ac:spMkLst>
        </pc:spChg>
      </pc:sldChg>
      <pc:sldChg chg="modSp mod">
        <pc:chgData name="Iyer, Sankaran Suresh" userId="e8fa5b0f-a63f-488f-8086-16674b65cdd8" providerId="ADAL" clId="{A39AA1FD-D5DC-4F5E-8C3C-B06ABD4C6BCE}" dt="2025-04-23T20:37:15.677" v="1137" actId="27636"/>
        <pc:sldMkLst>
          <pc:docMk/>
          <pc:sldMk cId="2321636378" sldId="324"/>
        </pc:sldMkLst>
        <pc:spChg chg="mod">
          <ac:chgData name="Iyer, Sankaran Suresh" userId="e8fa5b0f-a63f-488f-8086-16674b65cdd8" providerId="ADAL" clId="{A39AA1FD-D5DC-4F5E-8C3C-B06ABD4C6BCE}" dt="2025-04-23T20:37:15.677" v="1137" actId="27636"/>
          <ac:spMkLst>
            <pc:docMk/>
            <pc:sldMk cId="2321636378" sldId="324"/>
            <ac:spMk id="8" creationId="{F01EFF34-2FE4-2FA8-C6BE-D09C7E458E3E}"/>
          </ac:spMkLst>
        </pc:spChg>
      </pc:sldChg>
      <pc:sldChg chg="addSp modSp mod">
        <pc:chgData name="Iyer, Sankaran Suresh" userId="e8fa5b0f-a63f-488f-8086-16674b65cdd8" providerId="ADAL" clId="{A39AA1FD-D5DC-4F5E-8C3C-B06ABD4C6BCE}" dt="2025-04-23T21:49:58.603" v="3034" actId="1076"/>
        <pc:sldMkLst>
          <pc:docMk/>
          <pc:sldMk cId="4045362075" sldId="325"/>
        </pc:sldMkLst>
        <pc:spChg chg="mod">
          <ac:chgData name="Iyer, Sankaran Suresh" userId="e8fa5b0f-a63f-488f-8086-16674b65cdd8" providerId="ADAL" clId="{A39AA1FD-D5DC-4F5E-8C3C-B06ABD4C6BCE}" dt="2025-04-23T21:09:59.131" v="2131" actId="20577"/>
          <ac:spMkLst>
            <pc:docMk/>
            <pc:sldMk cId="4045362075" sldId="325"/>
            <ac:spMk id="5" creationId="{C03905F9-4AFE-473D-2D52-AE5FE62335BB}"/>
          </ac:spMkLst>
        </pc:spChg>
        <pc:spChg chg="add mod">
          <ac:chgData name="Iyer, Sankaran Suresh" userId="e8fa5b0f-a63f-488f-8086-16674b65cdd8" providerId="ADAL" clId="{A39AA1FD-D5DC-4F5E-8C3C-B06ABD4C6BCE}" dt="2025-04-23T21:38:03.434" v="2411" actId="1076"/>
          <ac:spMkLst>
            <pc:docMk/>
            <pc:sldMk cId="4045362075" sldId="325"/>
            <ac:spMk id="7" creationId="{0159B0F0-3569-9F69-9043-86FF24A6D11A}"/>
          </ac:spMkLst>
        </pc:spChg>
        <pc:spChg chg="mod">
          <ac:chgData name="Iyer, Sankaran Suresh" userId="e8fa5b0f-a63f-488f-8086-16674b65cdd8" providerId="ADAL" clId="{A39AA1FD-D5DC-4F5E-8C3C-B06ABD4C6BCE}" dt="2025-04-23T21:16:04.884" v="2316" actId="20577"/>
          <ac:spMkLst>
            <pc:docMk/>
            <pc:sldMk cId="4045362075" sldId="325"/>
            <ac:spMk id="8" creationId="{8A6ED467-23A1-DF83-5175-416B1C45FB0E}"/>
          </ac:spMkLst>
        </pc:spChg>
        <pc:spChg chg="add mod">
          <ac:chgData name="Iyer, Sankaran Suresh" userId="e8fa5b0f-a63f-488f-8086-16674b65cdd8" providerId="ADAL" clId="{A39AA1FD-D5DC-4F5E-8C3C-B06ABD4C6BCE}" dt="2025-04-23T21:42:03.506" v="2483" actId="1076"/>
          <ac:spMkLst>
            <pc:docMk/>
            <pc:sldMk cId="4045362075" sldId="325"/>
            <ac:spMk id="9" creationId="{3519C1CC-E8F3-675C-EE2E-38EADC6DAA83}"/>
          </ac:spMkLst>
        </pc:spChg>
        <pc:spChg chg="add mod">
          <ac:chgData name="Iyer, Sankaran Suresh" userId="e8fa5b0f-a63f-488f-8086-16674b65cdd8" providerId="ADAL" clId="{A39AA1FD-D5DC-4F5E-8C3C-B06ABD4C6BCE}" dt="2025-04-23T21:42:05.810" v="2484" actId="1076"/>
          <ac:spMkLst>
            <pc:docMk/>
            <pc:sldMk cId="4045362075" sldId="325"/>
            <ac:spMk id="10" creationId="{7B7681C5-162A-F7D4-3E2E-25894C7F30A9}"/>
          </ac:spMkLst>
        </pc:spChg>
        <pc:spChg chg="add mod">
          <ac:chgData name="Iyer, Sankaran Suresh" userId="e8fa5b0f-a63f-488f-8086-16674b65cdd8" providerId="ADAL" clId="{A39AA1FD-D5DC-4F5E-8C3C-B06ABD4C6BCE}" dt="2025-04-23T21:42:08.851" v="2486" actId="1076"/>
          <ac:spMkLst>
            <pc:docMk/>
            <pc:sldMk cId="4045362075" sldId="325"/>
            <ac:spMk id="11" creationId="{B2BC314B-6B94-AD20-FA8D-FCD5F4C6AEF5}"/>
          </ac:spMkLst>
        </pc:spChg>
        <pc:spChg chg="add mod">
          <ac:chgData name="Iyer, Sankaran Suresh" userId="e8fa5b0f-a63f-488f-8086-16674b65cdd8" providerId="ADAL" clId="{A39AA1FD-D5DC-4F5E-8C3C-B06ABD4C6BCE}" dt="2025-04-23T21:49:58.603" v="3034" actId="1076"/>
          <ac:spMkLst>
            <pc:docMk/>
            <pc:sldMk cId="4045362075" sldId="325"/>
            <ac:spMk id="12" creationId="{4A69F10C-A999-111E-1D45-F70D09643F70}"/>
          </ac:spMkLst>
        </pc:spChg>
        <pc:spChg chg="add mod">
          <ac:chgData name="Iyer, Sankaran Suresh" userId="e8fa5b0f-a63f-488f-8086-16674b65cdd8" providerId="ADAL" clId="{A39AA1FD-D5DC-4F5E-8C3C-B06ABD4C6BCE}" dt="2025-04-23T21:49:54.690" v="3033" actId="1076"/>
          <ac:spMkLst>
            <pc:docMk/>
            <pc:sldMk cId="4045362075" sldId="325"/>
            <ac:spMk id="14" creationId="{C994024B-CC32-D508-A4DC-A1079B8EBBA5}"/>
          </ac:spMkLst>
        </pc:spChg>
        <pc:graphicFrameChg chg="add mod modGraphic">
          <ac:chgData name="Iyer, Sankaran Suresh" userId="e8fa5b0f-a63f-488f-8086-16674b65cdd8" providerId="ADAL" clId="{A39AA1FD-D5DC-4F5E-8C3C-B06ABD4C6BCE}" dt="2025-04-23T21:48:46.594" v="2929" actId="1076"/>
          <ac:graphicFrameMkLst>
            <pc:docMk/>
            <pc:sldMk cId="4045362075" sldId="325"/>
            <ac:graphicFrameMk id="13" creationId="{806CC81E-07DA-7EBC-288E-AB608DA2960B}"/>
          </ac:graphicFrameMkLst>
        </pc:graphicFrameChg>
        <pc:picChg chg="add mod">
          <ac:chgData name="Iyer, Sankaran Suresh" userId="e8fa5b0f-a63f-488f-8086-16674b65cdd8" providerId="ADAL" clId="{A39AA1FD-D5DC-4F5E-8C3C-B06ABD4C6BCE}" dt="2025-04-23T21:38:16.578" v="2413" actId="1076"/>
          <ac:picMkLst>
            <pc:docMk/>
            <pc:sldMk cId="4045362075" sldId="325"/>
            <ac:picMk id="4" creationId="{ED16EFDF-15C6-9AA6-4753-C43D1EA59B44}"/>
          </ac:picMkLst>
        </pc:picChg>
      </pc:sldChg>
      <pc:sldChg chg="addSp delSp modSp mod">
        <pc:chgData name="Iyer, Sankaran Suresh" userId="e8fa5b0f-a63f-488f-8086-16674b65cdd8" providerId="ADAL" clId="{A39AA1FD-D5DC-4F5E-8C3C-B06ABD4C6BCE}" dt="2025-04-23T21:08:53.107" v="2081" actId="20577"/>
        <pc:sldMkLst>
          <pc:docMk/>
          <pc:sldMk cId="1638119794" sldId="326"/>
        </pc:sldMkLst>
        <pc:spChg chg="add mod">
          <ac:chgData name="Iyer, Sankaran Suresh" userId="e8fa5b0f-a63f-488f-8086-16674b65cdd8" providerId="ADAL" clId="{A39AA1FD-D5DC-4F5E-8C3C-B06ABD4C6BCE}" dt="2025-04-23T20:43:04.317" v="1386" actId="20577"/>
          <ac:spMkLst>
            <pc:docMk/>
            <pc:sldMk cId="1638119794" sldId="326"/>
            <ac:spMk id="3" creationId="{BC8DC431-AEF7-AE89-A337-F8E38F077C1D}"/>
          </ac:spMkLst>
        </pc:spChg>
        <pc:spChg chg="del">
          <ac:chgData name="Iyer, Sankaran Suresh" userId="e8fa5b0f-a63f-488f-8086-16674b65cdd8" providerId="ADAL" clId="{A39AA1FD-D5DC-4F5E-8C3C-B06ABD4C6BCE}" dt="2025-04-23T20:25:29.592" v="1127" actId="478"/>
          <ac:spMkLst>
            <pc:docMk/>
            <pc:sldMk cId="1638119794" sldId="326"/>
            <ac:spMk id="4" creationId="{CACA190B-DF9C-BA37-CB44-02D152A44F48}"/>
          </ac:spMkLst>
        </pc:spChg>
        <pc:spChg chg="mod">
          <ac:chgData name="Iyer, Sankaran Suresh" userId="e8fa5b0f-a63f-488f-8086-16674b65cdd8" providerId="ADAL" clId="{A39AA1FD-D5DC-4F5E-8C3C-B06ABD4C6BCE}" dt="2025-04-23T21:08:53.107" v="2081" actId="20577"/>
          <ac:spMkLst>
            <pc:docMk/>
            <pc:sldMk cId="1638119794" sldId="326"/>
            <ac:spMk id="5" creationId="{C4B1B6CE-4DAB-7577-E71A-5671FCF1F8EF}"/>
          </ac:spMkLst>
        </pc:spChg>
        <pc:spChg chg="mod">
          <ac:chgData name="Iyer, Sankaran Suresh" userId="e8fa5b0f-a63f-488f-8086-16674b65cdd8" providerId="ADAL" clId="{A39AA1FD-D5DC-4F5E-8C3C-B06ABD4C6BCE}" dt="2025-04-23T21:08:06.044" v="2055"/>
          <ac:spMkLst>
            <pc:docMk/>
            <pc:sldMk cId="1638119794" sldId="326"/>
            <ac:spMk id="8" creationId="{A6B50931-A15B-F999-F934-4305A6A4157C}"/>
          </ac:spMkLst>
        </pc:spChg>
        <pc:spChg chg="add mod">
          <ac:chgData name="Iyer, Sankaran Suresh" userId="e8fa5b0f-a63f-488f-8086-16674b65cdd8" providerId="ADAL" clId="{A39AA1FD-D5DC-4F5E-8C3C-B06ABD4C6BCE}" dt="2025-04-23T20:48:32.615" v="1425" actId="1076"/>
          <ac:spMkLst>
            <pc:docMk/>
            <pc:sldMk cId="1638119794" sldId="326"/>
            <ac:spMk id="11" creationId="{13E07812-37E6-E609-FC07-8E780EA24E83}"/>
          </ac:spMkLst>
        </pc:spChg>
        <pc:spChg chg="add mod">
          <ac:chgData name="Iyer, Sankaran Suresh" userId="e8fa5b0f-a63f-488f-8086-16674b65cdd8" providerId="ADAL" clId="{A39AA1FD-D5DC-4F5E-8C3C-B06ABD4C6BCE}" dt="2025-04-23T20:51:08.235" v="1674" actId="1076"/>
          <ac:spMkLst>
            <pc:docMk/>
            <pc:sldMk cId="1638119794" sldId="326"/>
            <ac:spMk id="14" creationId="{1C8DD90D-53E7-8AD4-EB1C-E30C4C1E925E}"/>
          </ac:spMkLst>
        </pc:spChg>
        <pc:spChg chg="add del mod">
          <ac:chgData name="Iyer, Sankaran Suresh" userId="e8fa5b0f-a63f-488f-8086-16674b65cdd8" providerId="ADAL" clId="{A39AA1FD-D5DC-4F5E-8C3C-B06ABD4C6BCE}" dt="2025-04-23T20:48:54.267" v="1431" actId="478"/>
          <ac:spMkLst>
            <pc:docMk/>
            <pc:sldMk cId="1638119794" sldId="326"/>
            <ac:spMk id="15" creationId="{209B1E34-5C87-EEF0-9838-4160FFECDEE4}"/>
          </ac:spMkLst>
        </pc:spChg>
        <pc:spChg chg="add mod">
          <ac:chgData name="Iyer, Sankaran Suresh" userId="e8fa5b0f-a63f-488f-8086-16674b65cdd8" providerId="ADAL" clId="{A39AA1FD-D5DC-4F5E-8C3C-B06ABD4C6BCE}" dt="2025-04-23T20:48:22.500" v="1421" actId="1076"/>
          <ac:spMkLst>
            <pc:docMk/>
            <pc:sldMk cId="1638119794" sldId="326"/>
            <ac:spMk id="16" creationId="{2FEAC62D-EBFA-5421-7E87-1CF067CCFCD6}"/>
          </ac:spMkLst>
        </pc:spChg>
        <pc:spChg chg="add del mod">
          <ac:chgData name="Iyer, Sankaran Suresh" userId="e8fa5b0f-a63f-488f-8086-16674b65cdd8" providerId="ADAL" clId="{A39AA1FD-D5DC-4F5E-8C3C-B06ABD4C6BCE}" dt="2025-04-23T20:48:55.268" v="1432" actId="478"/>
          <ac:spMkLst>
            <pc:docMk/>
            <pc:sldMk cId="1638119794" sldId="326"/>
            <ac:spMk id="17" creationId="{B0CE19B1-EBB8-4AA7-9A0A-F098EE235CF9}"/>
          </ac:spMkLst>
        </pc:spChg>
        <pc:spChg chg="add mod">
          <ac:chgData name="Iyer, Sankaran Suresh" userId="e8fa5b0f-a63f-488f-8086-16674b65cdd8" providerId="ADAL" clId="{A39AA1FD-D5DC-4F5E-8C3C-B06ABD4C6BCE}" dt="2025-04-23T20:48:04.180" v="1415" actId="1076"/>
          <ac:spMkLst>
            <pc:docMk/>
            <pc:sldMk cId="1638119794" sldId="326"/>
            <ac:spMk id="18" creationId="{683B9B50-B0D8-30B6-750B-C134310FF01C}"/>
          </ac:spMkLst>
        </pc:spChg>
        <pc:spChg chg="add mod">
          <ac:chgData name="Iyer, Sankaran Suresh" userId="e8fa5b0f-a63f-488f-8086-16674b65cdd8" providerId="ADAL" clId="{A39AA1FD-D5DC-4F5E-8C3C-B06ABD4C6BCE}" dt="2025-04-23T20:51:28.292" v="1682" actId="1076"/>
          <ac:spMkLst>
            <pc:docMk/>
            <pc:sldMk cId="1638119794" sldId="326"/>
            <ac:spMk id="19" creationId="{D7234BBD-E216-4661-0EC2-78551D3A331B}"/>
          </ac:spMkLst>
        </pc:spChg>
        <pc:spChg chg="add mod">
          <ac:chgData name="Iyer, Sankaran Suresh" userId="e8fa5b0f-a63f-488f-8086-16674b65cdd8" providerId="ADAL" clId="{A39AA1FD-D5DC-4F5E-8C3C-B06ABD4C6BCE}" dt="2025-04-23T21:03:21.988" v="2054" actId="20577"/>
          <ac:spMkLst>
            <pc:docMk/>
            <pc:sldMk cId="1638119794" sldId="326"/>
            <ac:spMk id="21" creationId="{5B0ADB9A-053C-1187-33F1-A135A82180E2}"/>
          </ac:spMkLst>
        </pc:spChg>
        <pc:graphicFrameChg chg="add mod modGraphic">
          <ac:chgData name="Iyer, Sankaran Suresh" userId="e8fa5b0f-a63f-488f-8086-16674b65cdd8" providerId="ADAL" clId="{A39AA1FD-D5DC-4F5E-8C3C-B06ABD4C6BCE}" dt="2025-04-23T21:00:35.916" v="1816" actId="1076"/>
          <ac:graphicFrameMkLst>
            <pc:docMk/>
            <pc:sldMk cId="1638119794" sldId="326"/>
            <ac:graphicFrameMk id="20" creationId="{50166BCC-6F96-30C4-1089-8EA865AF4CC2}"/>
          </ac:graphicFrameMkLst>
        </pc:graphicFrameChg>
        <pc:picChg chg="add mod">
          <ac:chgData name="Iyer, Sankaran Suresh" userId="e8fa5b0f-a63f-488f-8086-16674b65cdd8" providerId="ADAL" clId="{A39AA1FD-D5DC-4F5E-8C3C-B06ABD4C6BCE}" dt="2025-04-23T20:43:13.332" v="1388" actId="1076"/>
          <ac:picMkLst>
            <pc:docMk/>
            <pc:sldMk cId="1638119794" sldId="326"/>
            <ac:picMk id="7" creationId="{CBDF24AE-4B61-B139-4482-B5C34EE03A83}"/>
          </ac:picMkLst>
        </pc:picChg>
        <pc:picChg chg="add mod">
          <ac:chgData name="Iyer, Sankaran Suresh" userId="e8fa5b0f-a63f-488f-8086-16674b65cdd8" providerId="ADAL" clId="{A39AA1FD-D5DC-4F5E-8C3C-B06ABD4C6BCE}" dt="2025-04-23T20:48:32.855" v="1426" actId="14100"/>
          <ac:picMkLst>
            <pc:docMk/>
            <pc:sldMk cId="1638119794" sldId="326"/>
            <ac:picMk id="10" creationId="{F8D05B34-4FF9-A014-7306-BA59D7CC9BD7}"/>
          </ac:picMkLst>
        </pc:picChg>
        <pc:cxnChg chg="add mod">
          <ac:chgData name="Iyer, Sankaran Suresh" userId="e8fa5b0f-a63f-488f-8086-16674b65cdd8" providerId="ADAL" clId="{A39AA1FD-D5DC-4F5E-8C3C-B06ABD4C6BCE}" dt="2025-04-23T20:43:23.477" v="1390" actId="1076"/>
          <ac:cxnSpMkLst>
            <pc:docMk/>
            <pc:sldMk cId="1638119794" sldId="326"/>
            <ac:cxnSpMk id="9" creationId="{19DBD357-BDD9-99CE-6C9A-6AE0CE2EBFA2}"/>
          </ac:cxnSpMkLst>
        </pc:cxnChg>
        <pc:cxnChg chg="add mod">
          <ac:chgData name="Iyer, Sankaran Suresh" userId="e8fa5b0f-a63f-488f-8086-16674b65cdd8" providerId="ADAL" clId="{A39AA1FD-D5DC-4F5E-8C3C-B06ABD4C6BCE}" dt="2025-04-23T20:51:18.060" v="1679" actId="1037"/>
          <ac:cxnSpMkLst>
            <pc:docMk/>
            <pc:sldMk cId="1638119794" sldId="326"/>
            <ac:cxnSpMk id="12" creationId="{AB8587B0-8912-439E-791C-6FFE2904BDA8}"/>
          </ac:cxnSpMkLst>
        </pc:cxnChg>
        <pc:cxnChg chg="add del mod">
          <ac:chgData name="Iyer, Sankaran Suresh" userId="e8fa5b0f-a63f-488f-8086-16674b65cdd8" providerId="ADAL" clId="{A39AA1FD-D5DC-4F5E-8C3C-B06ABD4C6BCE}" dt="2025-04-23T20:48:53.284" v="1430" actId="478"/>
          <ac:cxnSpMkLst>
            <pc:docMk/>
            <pc:sldMk cId="1638119794" sldId="326"/>
            <ac:cxnSpMk id="13" creationId="{BED15F26-DE59-D9E4-960F-5B8E0401AA4D}"/>
          </ac:cxnSpMkLst>
        </pc:cxnChg>
      </pc:sldChg>
      <pc:sldChg chg="addSp delSp modSp mod ord">
        <pc:chgData name="Iyer, Sankaran Suresh" userId="e8fa5b0f-a63f-488f-8086-16674b65cdd8" providerId="ADAL" clId="{A39AA1FD-D5DC-4F5E-8C3C-B06ABD4C6BCE}" dt="2025-04-23T22:28:14.140" v="3873" actId="403"/>
        <pc:sldMkLst>
          <pc:docMk/>
          <pc:sldMk cId="3827227525" sldId="327"/>
        </pc:sldMkLst>
        <pc:spChg chg="mod">
          <ac:chgData name="Iyer, Sankaran Suresh" userId="e8fa5b0f-a63f-488f-8086-16674b65cdd8" providerId="ADAL" clId="{A39AA1FD-D5DC-4F5E-8C3C-B06ABD4C6BCE}" dt="2025-04-23T22:24:01.289" v="3091" actId="20577"/>
          <ac:spMkLst>
            <pc:docMk/>
            <pc:sldMk cId="3827227525" sldId="327"/>
            <ac:spMk id="5" creationId="{B2F5FC47-267A-9EE8-1DD1-6B297D6E6A6A}"/>
          </ac:spMkLst>
        </pc:spChg>
        <pc:spChg chg="mod">
          <ac:chgData name="Iyer, Sankaran Suresh" userId="e8fa5b0f-a63f-488f-8086-16674b65cdd8" providerId="ADAL" clId="{A39AA1FD-D5DC-4F5E-8C3C-B06ABD4C6BCE}" dt="2025-04-23T20:37:15.648" v="1132" actId="27636"/>
          <ac:spMkLst>
            <pc:docMk/>
            <pc:sldMk cId="3827227525" sldId="327"/>
            <ac:spMk id="8" creationId="{F53D3C30-BF21-62A9-3C35-2030B3E53C4F}"/>
          </ac:spMkLst>
        </pc:spChg>
        <pc:graphicFrameChg chg="add mod">
          <ac:chgData name="Iyer, Sankaran Suresh" userId="e8fa5b0f-a63f-488f-8086-16674b65cdd8" providerId="ADAL" clId="{A39AA1FD-D5DC-4F5E-8C3C-B06ABD4C6BCE}" dt="2025-04-23T22:22:52.282" v="3053"/>
          <ac:graphicFrameMkLst>
            <pc:docMk/>
            <pc:sldMk cId="3827227525" sldId="327"/>
            <ac:graphicFrameMk id="4" creationId="{6E242AC1-16C2-837E-53A8-E84692D7D2FE}"/>
          </ac:graphicFrameMkLst>
        </pc:graphicFrameChg>
        <pc:graphicFrameChg chg="add mod">
          <ac:chgData name="Iyer, Sankaran Suresh" userId="e8fa5b0f-a63f-488f-8086-16674b65cdd8" providerId="ADAL" clId="{A39AA1FD-D5DC-4F5E-8C3C-B06ABD4C6BCE}" dt="2025-04-23T22:22:52.282" v="3053"/>
          <ac:graphicFrameMkLst>
            <pc:docMk/>
            <pc:sldMk cId="3827227525" sldId="327"/>
            <ac:graphicFrameMk id="6" creationId="{A9656E5E-EC71-9820-0F29-E2211544DD6C}"/>
          </ac:graphicFrameMkLst>
        </pc:graphicFrameChg>
        <pc:graphicFrameChg chg="add mod">
          <ac:chgData name="Iyer, Sankaran Suresh" userId="e8fa5b0f-a63f-488f-8086-16674b65cdd8" providerId="ADAL" clId="{A39AA1FD-D5DC-4F5E-8C3C-B06ABD4C6BCE}" dt="2025-04-23T22:22:52.282" v="3053"/>
          <ac:graphicFrameMkLst>
            <pc:docMk/>
            <pc:sldMk cId="3827227525" sldId="327"/>
            <ac:graphicFrameMk id="7" creationId="{EB6BBC68-D91C-C368-E7D3-8EAC74B83A46}"/>
          </ac:graphicFrameMkLst>
        </pc:graphicFrameChg>
        <pc:graphicFrameChg chg="add mod">
          <ac:chgData name="Iyer, Sankaran Suresh" userId="e8fa5b0f-a63f-488f-8086-16674b65cdd8" providerId="ADAL" clId="{A39AA1FD-D5DC-4F5E-8C3C-B06ABD4C6BCE}" dt="2025-04-23T22:22:52.282" v="3053"/>
          <ac:graphicFrameMkLst>
            <pc:docMk/>
            <pc:sldMk cId="3827227525" sldId="327"/>
            <ac:graphicFrameMk id="9" creationId="{1A0FB922-6C45-E138-4281-5FA0303315B4}"/>
          </ac:graphicFrameMkLst>
        </pc:graphicFrameChg>
        <pc:graphicFrameChg chg="add mod">
          <ac:chgData name="Iyer, Sankaran Suresh" userId="e8fa5b0f-a63f-488f-8086-16674b65cdd8" providerId="ADAL" clId="{A39AA1FD-D5DC-4F5E-8C3C-B06ABD4C6BCE}" dt="2025-04-23T22:22:52.282" v="3053"/>
          <ac:graphicFrameMkLst>
            <pc:docMk/>
            <pc:sldMk cId="3827227525" sldId="327"/>
            <ac:graphicFrameMk id="10" creationId="{14EAEF12-C11E-7F78-79B2-0855CA55C234}"/>
          </ac:graphicFrameMkLst>
        </pc:graphicFrameChg>
        <pc:graphicFrameChg chg="add mod">
          <ac:chgData name="Iyer, Sankaran Suresh" userId="e8fa5b0f-a63f-488f-8086-16674b65cdd8" providerId="ADAL" clId="{A39AA1FD-D5DC-4F5E-8C3C-B06ABD4C6BCE}" dt="2025-04-23T22:22:52.282" v="3053"/>
          <ac:graphicFrameMkLst>
            <pc:docMk/>
            <pc:sldMk cId="3827227525" sldId="327"/>
            <ac:graphicFrameMk id="11" creationId="{93A525EB-94BC-7207-138D-BD3DF6793CC9}"/>
          </ac:graphicFrameMkLst>
        </pc:graphicFrameChg>
        <pc:graphicFrameChg chg="add mod">
          <ac:chgData name="Iyer, Sankaran Suresh" userId="e8fa5b0f-a63f-488f-8086-16674b65cdd8" providerId="ADAL" clId="{A39AA1FD-D5DC-4F5E-8C3C-B06ABD4C6BCE}" dt="2025-04-23T22:22:52.282" v="3053"/>
          <ac:graphicFrameMkLst>
            <pc:docMk/>
            <pc:sldMk cId="3827227525" sldId="327"/>
            <ac:graphicFrameMk id="12" creationId="{1B92DA83-1A2B-3CA0-C673-36EAE0663EA2}"/>
          </ac:graphicFrameMkLst>
        </pc:graphicFrameChg>
        <pc:graphicFrameChg chg="modGraphic">
          <ac:chgData name="Iyer, Sankaran Suresh" userId="e8fa5b0f-a63f-488f-8086-16674b65cdd8" providerId="ADAL" clId="{A39AA1FD-D5DC-4F5E-8C3C-B06ABD4C6BCE}" dt="2025-04-23T22:23:05.926" v="3059" actId="6549"/>
          <ac:graphicFrameMkLst>
            <pc:docMk/>
            <pc:sldMk cId="3827227525" sldId="327"/>
            <ac:graphicFrameMk id="13" creationId="{91ACEB45-2407-9973-BD96-DA7DABF533CF}"/>
          </ac:graphicFrameMkLst>
        </pc:graphicFrameChg>
        <pc:graphicFrameChg chg="add del mod modGraphic">
          <ac:chgData name="Iyer, Sankaran Suresh" userId="e8fa5b0f-a63f-488f-8086-16674b65cdd8" providerId="ADAL" clId="{A39AA1FD-D5DC-4F5E-8C3C-B06ABD4C6BCE}" dt="2025-04-23T22:23:06.853" v="3061" actId="6549"/>
          <ac:graphicFrameMkLst>
            <pc:docMk/>
            <pc:sldMk cId="3827227525" sldId="327"/>
            <ac:graphicFrameMk id="14" creationId="{6845894B-A8D0-7B98-0685-20E795FB73C1}"/>
          </ac:graphicFrameMkLst>
        </pc:graphicFrameChg>
        <pc:graphicFrameChg chg="add del mod">
          <ac:chgData name="Iyer, Sankaran Suresh" userId="e8fa5b0f-a63f-488f-8086-16674b65cdd8" providerId="ADAL" clId="{A39AA1FD-D5DC-4F5E-8C3C-B06ABD4C6BCE}" dt="2025-04-23T22:23:07.702" v="3062" actId="478"/>
          <ac:graphicFrameMkLst>
            <pc:docMk/>
            <pc:sldMk cId="3827227525" sldId="327"/>
            <ac:graphicFrameMk id="15" creationId="{0B06536E-EB82-5F7E-FD30-2FEBC5B2E2D1}"/>
          </ac:graphicFrameMkLst>
        </pc:graphicFrameChg>
        <pc:graphicFrameChg chg="add del mod">
          <ac:chgData name="Iyer, Sankaran Suresh" userId="e8fa5b0f-a63f-488f-8086-16674b65cdd8" providerId="ADAL" clId="{A39AA1FD-D5DC-4F5E-8C3C-B06ABD4C6BCE}" dt="2025-04-23T22:23:08.286" v="3063" actId="478"/>
          <ac:graphicFrameMkLst>
            <pc:docMk/>
            <pc:sldMk cId="3827227525" sldId="327"/>
            <ac:graphicFrameMk id="16" creationId="{A0DCD6AF-6B00-48E1-7CEC-1C7466E2E197}"/>
          </ac:graphicFrameMkLst>
        </pc:graphicFrameChg>
        <pc:graphicFrameChg chg="add mod modGraphic">
          <ac:chgData name="Iyer, Sankaran Suresh" userId="e8fa5b0f-a63f-488f-8086-16674b65cdd8" providerId="ADAL" clId="{A39AA1FD-D5DC-4F5E-8C3C-B06ABD4C6BCE}" dt="2025-04-23T22:28:14.140" v="3873" actId="403"/>
          <ac:graphicFrameMkLst>
            <pc:docMk/>
            <pc:sldMk cId="3827227525" sldId="327"/>
            <ac:graphicFrameMk id="17" creationId="{FFECEB54-563E-1156-1531-E100A1759ED3}"/>
          </ac:graphicFrameMkLst>
        </pc:graphicFrameChg>
        <pc:picChg chg="add mod">
          <ac:chgData name="Iyer, Sankaran Suresh" userId="e8fa5b0f-a63f-488f-8086-16674b65cdd8" providerId="ADAL" clId="{A39AA1FD-D5DC-4F5E-8C3C-B06ABD4C6BCE}" dt="2025-04-23T22:24:42.473" v="3123" actId="1076"/>
          <ac:picMkLst>
            <pc:docMk/>
            <pc:sldMk cId="3827227525" sldId="327"/>
            <ac:picMk id="19" creationId="{F56BCEA3-1F54-428D-111D-DDF45485C47C}"/>
          </ac:picMkLst>
        </pc:picChg>
        <pc:picChg chg="add mod">
          <ac:chgData name="Iyer, Sankaran Suresh" userId="e8fa5b0f-a63f-488f-8086-16674b65cdd8" providerId="ADAL" clId="{A39AA1FD-D5DC-4F5E-8C3C-B06ABD4C6BCE}" dt="2025-04-23T22:28:12.568" v="3872" actId="1076"/>
          <ac:picMkLst>
            <pc:docMk/>
            <pc:sldMk cId="3827227525" sldId="327"/>
            <ac:picMk id="21" creationId="{E14DE2AA-408C-AFE4-EFFB-2E15C7B91212}"/>
          </ac:picMkLst>
        </pc:picChg>
      </pc:sldChg>
    </pc:docChg>
  </pc:docChgLst>
  <pc:docChgLst>
    <pc:chgData name="Ghatge, Awadhoot Mukund" userId="S::amghatge@purdue.edu::4bb6b3fa-9ae8-4983-b5e4-41a174881314" providerId="AD" clId="Web-{CDBFDD82-F116-6EA2-74AA-1DC4E5CE9261}"/>
    <pc:docChg chg="mod modSld">
      <pc:chgData name="Ghatge, Awadhoot Mukund" userId="S::amghatge@purdue.edu::4bb6b3fa-9ae8-4983-b5e4-41a174881314" providerId="AD" clId="Web-{CDBFDD82-F116-6EA2-74AA-1DC4E5CE9261}" dt="2025-02-03T01:22:23.255" v="801" actId="20577"/>
      <pc:docMkLst>
        <pc:docMk/>
      </pc:docMkLst>
      <pc:sldChg chg="modSp">
        <pc:chgData name="Ghatge, Awadhoot Mukund" userId="S::amghatge@purdue.edu::4bb6b3fa-9ae8-4983-b5e4-41a174881314" providerId="AD" clId="Web-{CDBFDD82-F116-6EA2-74AA-1DC4E5CE9261}" dt="2025-02-02T22:51:51.273" v="253" actId="20577"/>
        <pc:sldMkLst>
          <pc:docMk/>
          <pc:sldMk cId="4154997097" sldId="267"/>
        </pc:sldMkLst>
        <pc:spChg chg="mod">
          <ac:chgData name="Ghatge, Awadhoot Mukund" userId="S::amghatge@purdue.edu::4bb6b3fa-9ae8-4983-b5e4-41a174881314" providerId="AD" clId="Web-{CDBFDD82-F116-6EA2-74AA-1DC4E5CE9261}" dt="2025-02-02T22:51:51.273" v="253" actId="20577"/>
          <ac:spMkLst>
            <pc:docMk/>
            <pc:sldMk cId="4154997097" sldId="267"/>
            <ac:spMk id="2" creationId="{44DF09A7-CF48-9701-322A-A0BBD1C2F6CD}"/>
          </ac:spMkLst>
        </pc:spChg>
      </pc:sldChg>
      <pc:sldChg chg="addSp delSp modSp">
        <pc:chgData name="Ghatge, Awadhoot Mukund" userId="S::amghatge@purdue.edu::4bb6b3fa-9ae8-4983-b5e4-41a174881314" providerId="AD" clId="Web-{CDBFDD82-F116-6EA2-74AA-1DC4E5CE9261}" dt="2025-02-03T00:42:32.667" v="655" actId="20577"/>
        <pc:sldMkLst>
          <pc:docMk/>
          <pc:sldMk cId="2716960860" sldId="281"/>
        </pc:sldMkLst>
      </pc:sldChg>
      <pc:sldChg chg="delSp">
        <pc:chgData name="Ghatge, Awadhoot Mukund" userId="S::amghatge@purdue.edu::4bb6b3fa-9ae8-4983-b5e4-41a174881314" providerId="AD" clId="Web-{CDBFDD82-F116-6EA2-74AA-1DC4E5CE9261}" dt="2025-02-02T22:49:05.314" v="249"/>
        <pc:sldMkLst>
          <pc:docMk/>
          <pc:sldMk cId="805938279" sldId="295"/>
        </pc:sldMkLst>
      </pc:sldChg>
      <pc:sldChg chg="modSp">
        <pc:chgData name="Ghatge, Awadhoot Mukund" userId="S::amghatge@purdue.edu::4bb6b3fa-9ae8-4983-b5e4-41a174881314" providerId="AD" clId="Web-{CDBFDD82-F116-6EA2-74AA-1DC4E5CE9261}" dt="2025-02-03T00:49:05.332" v="661" actId="20577"/>
        <pc:sldMkLst>
          <pc:docMk/>
          <pc:sldMk cId="3386434836" sldId="297"/>
        </pc:sldMkLst>
      </pc:sldChg>
      <pc:sldChg chg="addSp delSp modSp mod modClrScheme chgLayout">
        <pc:chgData name="Ghatge, Awadhoot Mukund" userId="S::amghatge@purdue.edu::4bb6b3fa-9ae8-4983-b5e4-41a174881314" providerId="AD" clId="Web-{CDBFDD82-F116-6EA2-74AA-1DC4E5CE9261}" dt="2025-02-02T22:48:36.124" v="248"/>
        <pc:sldMkLst>
          <pc:docMk/>
          <pc:sldMk cId="2009258269" sldId="304"/>
        </pc:sldMkLst>
      </pc:sldChg>
      <pc:sldChg chg="addSp delSp modSp mod modClrScheme chgLayout">
        <pc:chgData name="Ghatge, Awadhoot Mukund" userId="S::amghatge@purdue.edu::4bb6b3fa-9ae8-4983-b5e4-41a174881314" providerId="AD" clId="Web-{CDBFDD82-F116-6EA2-74AA-1DC4E5CE9261}" dt="2025-02-03T01:06:32.184" v="721"/>
        <pc:sldMkLst>
          <pc:docMk/>
          <pc:sldMk cId="3037580439" sldId="307"/>
        </pc:sldMkLst>
      </pc:sldChg>
      <pc:sldChg chg="addSp delSp modSp mod modClrScheme chgLayout">
        <pc:chgData name="Ghatge, Awadhoot Mukund" userId="S::amghatge@purdue.edu::4bb6b3fa-9ae8-4983-b5e4-41a174881314" providerId="AD" clId="Web-{CDBFDD82-F116-6EA2-74AA-1DC4E5CE9261}" dt="2025-02-03T01:22:23.255" v="801" actId="20577"/>
        <pc:sldMkLst>
          <pc:docMk/>
          <pc:sldMk cId="897939573" sldId="310"/>
        </pc:sldMkLst>
      </pc:sldChg>
    </pc:docChg>
  </pc:docChgLst>
  <pc:docChgLst>
    <pc:chgData name="Jacob Brian McKenrick" userId="S::jmckenri@purdue.edu::559295cb-9e03-4eee-be5f-d5493eeb8fe4" providerId="AD" clId="Web-{663C3C4F-7447-C995-70A2-B9593ECA9C4D}"/>
    <pc:docChg chg="addSld modSld">
      <pc:chgData name="Jacob Brian McKenrick" userId="S::jmckenri@purdue.edu::559295cb-9e03-4eee-be5f-d5493eeb8fe4" providerId="AD" clId="Web-{663C3C4F-7447-C995-70A2-B9593ECA9C4D}" dt="2025-02-04T17:05:33.462" v="349" actId="20577"/>
      <pc:docMkLst>
        <pc:docMk/>
      </pc:docMkLst>
      <pc:sldChg chg="addSp delSp modSp mod modClrScheme chgLayout">
        <pc:chgData name="Jacob Brian McKenrick" userId="S::jmckenri@purdue.edu::559295cb-9e03-4eee-be5f-d5493eeb8fe4" providerId="AD" clId="Web-{663C3C4F-7447-C995-70A2-B9593ECA9C4D}" dt="2025-02-04T16:47:09.549" v="63"/>
        <pc:sldMkLst>
          <pc:docMk/>
          <pc:sldMk cId="1467829225" sldId="300"/>
        </pc:sldMkLst>
      </pc:sldChg>
      <pc:sldChg chg="addSp delSp modSp">
        <pc:chgData name="Jacob Brian McKenrick" userId="S::jmckenri@purdue.edu::559295cb-9e03-4eee-be5f-d5493eeb8fe4" providerId="AD" clId="Web-{663C3C4F-7447-C995-70A2-B9593ECA9C4D}" dt="2025-02-04T17:05:33.462" v="349" actId="20577"/>
        <pc:sldMkLst>
          <pc:docMk/>
          <pc:sldMk cId="1545404874" sldId="309"/>
        </pc:sldMkLst>
      </pc:sldChg>
      <pc:sldChg chg="addSp delSp modSp">
        <pc:chgData name="Jacob Brian McKenrick" userId="S::jmckenri@purdue.edu::559295cb-9e03-4eee-be5f-d5493eeb8fe4" providerId="AD" clId="Web-{663C3C4F-7447-C995-70A2-B9593ECA9C4D}" dt="2025-02-04T16:39:56.537" v="31" actId="1076"/>
        <pc:sldMkLst>
          <pc:docMk/>
          <pc:sldMk cId="4070835101" sldId="311"/>
        </pc:sldMkLst>
      </pc:sldChg>
      <pc:sldChg chg="addSp delSp modSp add replId">
        <pc:chgData name="Jacob Brian McKenrick" userId="S::jmckenri@purdue.edu::559295cb-9e03-4eee-be5f-d5493eeb8fe4" providerId="AD" clId="Web-{663C3C4F-7447-C995-70A2-B9593ECA9C4D}" dt="2025-02-04T16:37:52.944" v="27" actId="1076"/>
        <pc:sldMkLst>
          <pc:docMk/>
          <pc:sldMk cId="4122575714" sldId="312"/>
        </pc:sldMkLst>
      </pc:sldChg>
    </pc:docChg>
  </pc:docChgLst>
  <pc:docChgLst>
    <pc:chgData name="Iyer, Sankaran Suresh" userId="S::iyerss@purdue.edu::e8fa5b0f-a63f-488f-8086-16674b65cdd8" providerId="AD" clId="Web-{BE0B3945-9FD7-A5A9-0972-D46A6DA2AF03}"/>
    <pc:docChg chg="addSld delSld modSld">
      <pc:chgData name="Iyer, Sankaran Suresh" userId="S::iyerss@purdue.edu::e8fa5b0f-a63f-488f-8086-16674b65cdd8" providerId="AD" clId="Web-{BE0B3945-9FD7-A5A9-0972-D46A6DA2AF03}" dt="2025-02-02T18:19:01.971" v="615"/>
      <pc:docMkLst>
        <pc:docMk/>
      </pc:docMkLst>
      <pc:sldChg chg="modSp">
        <pc:chgData name="Iyer, Sankaran Suresh" userId="S::iyerss@purdue.edu::e8fa5b0f-a63f-488f-8086-16674b65cdd8" providerId="AD" clId="Web-{BE0B3945-9FD7-A5A9-0972-D46A6DA2AF03}" dt="2025-02-02T18:03:17.198" v="542" actId="20577"/>
        <pc:sldMkLst>
          <pc:docMk/>
          <pc:sldMk cId="4154997097" sldId="267"/>
        </pc:sldMkLst>
        <pc:spChg chg="mod">
          <ac:chgData name="Iyer, Sankaran Suresh" userId="S::iyerss@purdue.edu::e8fa5b0f-a63f-488f-8086-16674b65cdd8" providerId="AD" clId="Web-{BE0B3945-9FD7-A5A9-0972-D46A6DA2AF03}" dt="2025-02-02T18:03:17.198" v="542" actId="20577"/>
          <ac:spMkLst>
            <pc:docMk/>
            <pc:sldMk cId="4154997097" sldId="267"/>
            <ac:spMk id="2" creationId="{44DF09A7-CF48-9701-322A-A0BBD1C2F6CD}"/>
          </ac:spMkLst>
        </pc:spChg>
        <pc:spChg chg="mod">
          <ac:chgData name="Iyer, Sankaran Suresh" userId="S::iyerss@purdue.edu::e8fa5b0f-a63f-488f-8086-16674b65cdd8" providerId="AD" clId="Web-{BE0B3945-9FD7-A5A9-0972-D46A6DA2AF03}" dt="2025-02-02T17:38:19.012" v="8" actId="20577"/>
          <ac:spMkLst>
            <pc:docMk/>
            <pc:sldMk cId="4154997097" sldId="267"/>
            <ac:spMk id="3" creationId="{5991BF94-59A9-105F-273E-B29E440F2501}"/>
          </ac:spMkLst>
        </pc:spChg>
      </pc:sldChg>
      <pc:sldChg chg="modSp modNotes">
        <pc:chgData name="Iyer, Sankaran Suresh" userId="S::iyerss@purdue.edu::e8fa5b0f-a63f-488f-8086-16674b65cdd8" providerId="AD" clId="Web-{BE0B3945-9FD7-A5A9-0972-D46A6DA2AF03}" dt="2025-02-02T18:03:43.183" v="550"/>
        <pc:sldMkLst>
          <pc:docMk/>
          <pc:sldMk cId="2716960860" sldId="281"/>
        </pc:sldMkLst>
      </pc:sldChg>
      <pc:sldChg chg="del">
        <pc:chgData name="Iyer, Sankaran Suresh" userId="S::iyerss@purdue.edu::e8fa5b0f-a63f-488f-8086-16674b65cdd8" providerId="AD" clId="Web-{BE0B3945-9FD7-A5A9-0972-D46A6DA2AF03}" dt="2025-02-02T17:43:03.992" v="162"/>
        <pc:sldMkLst>
          <pc:docMk/>
          <pc:sldMk cId="4121513408" sldId="282"/>
        </pc:sldMkLst>
      </pc:sldChg>
      <pc:sldChg chg="del">
        <pc:chgData name="Iyer, Sankaran Suresh" userId="S::iyerss@purdue.edu::e8fa5b0f-a63f-488f-8086-16674b65cdd8" providerId="AD" clId="Web-{BE0B3945-9FD7-A5A9-0972-D46A6DA2AF03}" dt="2025-02-02T17:43:02.805" v="161"/>
        <pc:sldMkLst>
          <pc:docMk/>
          <pc:sldMk cId="3365050261" sldId="284"/>
        </pc:sldMkLst>
      </pc:sldChg>
      <pc:sldChg chg="del">
        <pc:chgData name="Iyer, Sankaran Suresh" userId="S::iyerss@purdue.edu::e8fa5b0f-a63f-488f-8086-16674b65cdd8" providerId="AD" clId="Web-{BE0B3945-9FD7-A5A9-0972-D46A6DA2AF03}" dt="2025-02-02T17:43:04.352" v="163"/>
        <pc:sldMkLst>
          <pc:docMk/>
          <pc:sldMk cId="1484601889" sldId="285"/>
        </pc:sldMkLst>
      </pc:sldChg>
      <pc:sldChg chg="del">
        <pc:chgData name="Iyer, Sankaran Suresh" userId="S::iyerss@purdue.edu::e8fa5b0f-a63f-488f-8086-16674b65cdd8" providerId="AD" clId="Web-{BE0B3945-9FD7-A5A9-0972-D46A6DA2AF03}" dt="2025-02-02T17:43:04.773" v="164"/>
        <pc:sldMkLst>
          <pc:docMk/>
          <pc:sldMk cId="3680591970" sldId="286"/>
        </pc:sldMkLst>
      </pc:sldChg>
      <pc:sldChg chg="del">
        <pc:chgData name="Iyer, Sankaran Suresh" userId="S::iyerss@purdue.edu::e8fa5b0f-a63f-488f-8086-16674b65cdd8" providerId="AD" clId="Web-{BE0B3945-9FD7-A5A9-0972-D46A6DA2AF03}" dt="2025-02-02T17:43:05.430" v="166"/>
        <pc:sldMkLst>
          <pc:docMk/>
          <pc:sldMk cId="3450218763" sldId="287"/>
        </pc:sldMkLst>
      </pc:sldChg>
      <pc:sldChg chg="del">
        <pc:chgData name="Iyer, Sankaran Suresh" userId="S::iyerss@purdue.edu::e8fa5b0f-a63f-488f-8086-16674b65cdd8" providerId="AD" clId="Web-{BE0B3945-9FD7-A5A9-0972-D46A6DA2AF03}" dt="2025-02-02T17:43:05.945" v="167"/>
        <pc:sldMkLst>
          <pc:docMk/>
          <pc:sldMk cId="2200990116" sldId="288"/>
        </pc:sldMkLst>
      </pc:sldChg>
      <pc:sldChg chg="del">
        <pc:chgData name="Iyer, Sankaran Suresh" userId="S::iyerss@purdue.edu::e8fa5b0f-a63f-488f-8086-16674b65cdd8" providerId="AD" clId="Web-{BE0B3945-9FD7-A5A9-0972-D46A6DA2AF03}" dt="2025-02-02T17:43:05.070" v="165"/>
        <pc:sldMkLst>
          <pc:docMk/>
          <pc:sldMk cId="330858116" sldId="290"/>
        </pc:sldMkLst>
      </pc:sldChg>
      <pc:sldChg chg="del">
        <pc:chgData name="Iyer, Sankaran Suresh" userId="S::iyerss@purdue.edu::e8fa5b0f-a63f-488f-8086-16674b65cdd8" providerId="AD" clId="Web-{BE0B3945-9FD7-A5A9-0972-D46A6DA2AF03}" dt="2025-02-02T18:08:39.315" v="575"/>
        <pc:sldMkLst>
          <pc:docMk/>
          <pc:sldMk cId="497656020" sldId="292"/>
        </pc:sldMkLst>
      </pc:sldChg>
      <pc:sldChg chg="addSp delSp modSp new">
        <pc:chgData name="Iyer, Sankaran Suresh" userId="S::iyerss@purdue.edu::e8fa5b0f-a63f-488f-8086-16674b65cdd8" providerId="AD" clId="Web-{BE0B3945-9FD7-A5A9-0972-D46A6DA2AF03}" dt="2025-02-02T18:19:01.971" v="615"/>
        <pc:sldMkLst>
          <pc:docMk/>
          <pc:sldMk cId="805938279" sldId="295"/>
        </pc:sldMkLst>
      </pc:sldChg>
      <pc:sldChg chg="new del">
        <pc:chgData name="Iyer, Sankaran Suresh" userId="S::iyerss@purdue.edu::e8fa5b0f-a63f-488f-8086-16674b65cdd8" providerId="AD" clId="Web-{BE0B3945-9FD7-A5A9-0972-D46A6DA2AF03}" dt="2025-02-02T17:38:38.701" v="10"/>
        <pc:sldMkLst>
          <pc:docMk/>
          <pc:sldMk cId="1709068762" sldId="295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03:54.074" v="555"/>
        <pc:sldMkLst>
          <pc:docMk/>
          <pc:sldMk cId="4119721792" sldId="296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04:06.699" v="557"/>
        <pc:sldMkLst>
          <pc:docMk/>
          <pc:sldMk cId="3386434836" sldId="297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7:59:13.974" v="523"/>
        <pc:sldMkLst>
          <pc:docMk/>
          <pc:sldMk cId="3123204210" sldId="298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7:59:02.864" v="511"/>
        <pc:sldMkLst>
          <pc:docMk/>
          <pc:sldMk cId="1693805152" sldId="299"/>
        </pc:sldMkLst>
      </pc:sldChg>
      <pc:sldChg chg="modNotes">
        <pc:chgData name="Iyer, Sankaran Suresh" userId="S::iyerss@purdue.edu::e8fa5b0f-a63f-488f-8086-16674b65cdd8" providerId="AD" clId="Web-{BE0B3945-9FD7-A5A9-0972-D46A6DA2AF03}" dt="2025-02-02T18:04:30.278" v="562"/>
        <pc:sldMkLst>
          <pc:docMk/>
          <pc:sldMk cId="1467829225" sldId="300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7:59:11.192" v="517"/>
        <pc:sldMkLst>
          <pc:docMk/>
          <pc:sldMk cId="1704408492" sldId="301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13:35.822" v="593" actId="20577"/>
        <pc:sldMkLst>
          <pc:docMk/>
          <pc:sldMk cId="467360009" sldId="302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07:00.766" v="571"/>
        <pc:sldMkLst>
          <pc:docMk/>
          <pc:sldMk cId="950023168" sldId="303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07:15.719" v="574"/>
        <pc:sldMkLst>
          <pc:docMk/>
          <pc:sldMk cId="2009258269" sldId="304"/>
        </pc:sldMkLst>
      </pc:sldChg>
      <pc:sldChg chg="modSp new">
        <pc:chgData name="Iyer, Sankaran Suresh" userId="S::iyerss@purdue.edu::e8fa5b0f-a63f-488f-8086-16674b65cdd8" providerId="AD" clId="Web-{BE0B3945-9FD7-A5A9-0972-D46A6DA2AF03}" dt="2025-02-02T17:46:19.169" v="309" actId="20577"/>
        <pc:sldMkLst>
          <pc:docMk/>
          <pc:sldMk cId="2964092108" sldId="305"/>
        </pc:sldMkLst>
      </pc:sldChg>
      <pc:sldChg chg="new del">
        <pc:chgData name="Iyer, Sankaran Suresh" userId="S::iyerss@purdue.edu::e8fa5b0f-a63f-488f-8086-16674b65cdd8" providerId="AD" clId="Web-{BE0B3945-9FD7-A5A9-0972-D46A6DA2AF03}" dt="2025-02-02T17:45:48.074" v="275"/>
        <pc:sldMkLst>
          <pc:docMk/>
          <pc:sldMk cId="3604118812" sldId="305"/>
        </pc:sldMkLst>
      </pc:sldChg>
      <pc:sldChg chg="modSp new">
        <pc:chgData name="Iyer, Sankaran Suresh" userId="S::iyerss@purdue.edu::e8fa5b0f-a63f-488f-8086-16674b65cdd8" providerId="AD" clId="Web-{BE0B3945-9FD7-A5A9-0972-D46A6DA2AF03}" dt="2025-02-02T17:46:39.497" v="339" actId="20577"/>
        <pc:sldMkLst>
          <pc:docMk/>
          <pc:sldMk cId="1644191098" sldId="306"/>
        </pc:sldMkLst>
      </pc:sldChg>
      <pc:sldChg chg="modSp new">
        <pc:chgData name="Iyer, Sankaran Suresh" userId="S::iyerss@purdue.edu::e8fa5b0f-a63f-488f-8086-16674b65cdd8" providerId="AD" clId="Web-{BE0B3945-9FD7-A5A9-0972-D46A6DA2AF03}" dt="2025-02-02T17:46:58.857" v="371" actId="20577"/>
        <pc:sldMkLst>
          <pc:docMk/>
          <pc:sldMk cId="3037580439" sldId="307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16:05.920" v="603" actId="20577"/>
        <pc:sldMkLst>
          <pc:docMk/>
          <pc:sldMk cId="3621592901" sldId="308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13:45.369" v="594"/>
        <pc:sldMkLst>
          <pc:docMk/>
          <pc:sldMk cId="1545404874" sldId="309"/>
        </pc:sldMkLst>
      </pc:sldChg>
      <pc:sldChg chg="modSp new">
        <pc:chgData name="Iyer, Sankaran Suresh" userId="S::iyerss@purdue.edu::e8fa5b0f-a63f-488f-8086-16674b65cdd8" providerId="AD" clId="Web-{BE0B3945-9FD7-A5A9-0972-D46A6DA2AF03}" dt="2025-02-02T17:53:10.272" v="505" actId="20577"/>
        <pc:sldMkLst>
          <pc:docMk/>
          <pc:sldMk cId="897939573" sldId="310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09:18.222" v="578"/>
        <pc:sldMkLst>
          <pc:docMk/>
          <pc:sldMk cId="4070835101" sldId="311"/>
        </pc:sldMkLst>
      </pc:sldChg>
    </pc:docChg>
  </pc:docChgLst>
  <pc:docChgLst>
    <pc:chgData name="Ghatge, Awadhoot Mukund" userId="S::amghatge@purdue.edu::4bb6b3fa-9ae8-4983-b5e4-41a174881314" providerId="AD" clId="Web-{15CFE3D0-3CF1-7BEE-CF20-17B90FF9BFBA}"/>
    <pc:docChg chg="modSld">
      <pc:chgData name="Ghatge, Awadhoot Mukund" userId="S::amghatge@purdue.edu::4bb6b3fa-9ae8-4983-b5e4-41a174881314" providerId="AD" clId="Web-{15CFE3D0-3CF1-7BEE-CF20-17B90FF9BFBA}" dt="2025-04-24T15:16:56.599" v="8" actId="20577"/>
      <pc:docMkLst>
        <pc:docMk/>
      </pc:docMkLst>
      <pc:sldChg chg="modSp modNotes">
        <pc:chgData name="Ghatge, Awadhoot Mukund" userId="S::amghatge@purdue.edu::4bb6b3fa-9ae8-4983-b5e4-41a174881314" providerId="AD" clId="Web-{15CFE3D0-3CF1-7BEE-CF20-17B90FF9BFBA}" dt="2025-04-24T15:16:56.599" v="8" actId="20577"/>
        <pc:sldMkLst>
          <pc:docMk/>
          <pc:sldMk cId="1554562563" sldId="323"/>
        </pc:sldMkLst>
        <pc:spChg chg="mod">
          <ac:chgData name="Ghatge, Awadhoot Mukund" userId="S::amghatge@purdue.edu::4bb6b3fa-9ae8-4983-b5e4-41a174881314" providerId="AD" clId="Web-{15CFE3D0-3CF1-7BEE-CF20-17B90FF9BFBA}" dt="2025-04-24T15:16:56.599" v="8" actId="20577"/>
          <ac:spMkLst>
            <pc:docMk/>
            <pc:sldMk cId="1554562563" sldId="323"/>
            <ac:spMk id="5" creationId="{13D651BB-BA8A-FA9C-2EDC-A5D411E31518}"/>
          </ac:spMkLst>
        </pc:spChg>
      </pc:sldChg>
      <pc:sldChg chg="modSp mod chgLayout">
        <pc:chgData name="Ghatge, Awadhoot Mukund" userId="S::amghatge@purdue.edu::4bb6b3fa-9ae8-4983-b5e4-41a174881314" providerId="AD" clId="Web-{15CFE3D0-3CF1-7BEE-CF20-17B90FF9BFBA}" dt="2025-04-24T15:16:22.162" v="4"/>
        <pc:sldMkLst>
          <pc:docMk/>
          <pc:sldMk cId="1602788562" sldId="329"/>
        </pc:sldMkLst>
        <pc:spChg chg="mod ord">
          <ac:chgData name="Ghatge, Awadhoot Mukund" userId="S::amghatge@purdue.edu::4bb6b3fa-9ae8-4983-b5e4-41a174881314" providerId="AD" clId="Web-{15CFE3D0-3CF1-7BEE-CF20-17B90FF9BFBA}" dt="2025-04-24T15:16:22.162" v="4"/>
          <ac:spMkLst>
            <pc:docMk/>
            <pc:sldMk cId="1602788562" sldId="329"/>
            <ac:spMk id="3" creationId="{36670F11-95EF-2F42-E55D-751B85A6E64C}"/>
          </ac:spMkLst>
        </pc:spChg>
        <pc:spChg chg="mod">
          <ac:chgData name="Ghatge, Awadhoot Mukund" userId="S::amghatge@purdue.edu::4bb6b3fa-9ae8-4983-b5e4-41a174881314" providerId="AD" clId="Web-{15CFE3D0-3CF1-7BEE-CF20-17B90FF9BFBA}" dt="2025-04-24T15:16:22.162" v="4"/>
          <ac:spMkLst>
            <pc:docMk/>
            <pc:sldMk cId="1602788562" sldId="329"/>
            <ac:spMk id="4" creationId="{A704828D-BE36-20BC-B7AE-09BCAC956D45}"/>
          </ac:spMkLst>
        </pc:spChg>
      </pc:sldChg>
    </pc:docChg>
  </pc:docChgLst>
  <pc:docChgLst>
    <pc:chgData name="Sriram, Lokesh" userId="S::lsriram@purdue.edu::a76bee2f-d639-4a83-ae38-f78200968bac" providerId="AD" clId="Web-{69877461-2024-A4C9-D554-9113994CD2E7}"/>
    <pc:docChg chg="modSld">
      <pc:chgData name="Sriram, Lokesh" userId="S::lsriram@purdue.edu::a76bee2f-d639-4a83-ae38-f78200968bac" providerId="AD" clId="Web-{69877461-2024-A4C9-D554-9113994CD2E7}" dt="2025-02-09T01:30:37.165" v="0" actId="20577"/>
      <pc:docMkLst>
        <pc:docMk/>
      </pc:docMkLst>
      <pc:sldChg chg="modSp">
        <pc:chgData name="Sriram, Lokesh" userId="S::lsriram@purdue.edu::a76bee2f-d639-4a83-ae38-f78200968bac" providerId="AD" clId="Web-{69877461-2024-A4C9-D554-9113994CD2E7}" dt="2025-02-09T01:30:37.165" v="0" actId="20577"/>
        <pc:sldMkLst>
          <pc:docMk/>
          <pc:sldMk cId="3386434836" sldId="297"/>
        </pc:sldMkLst>
      </pc:sldChg>
    </pc:docChg>
  </pc:docChgLst>
  <pc:docChgLst>
    <pc:chgData name="Jacob Brian McKenrick" userId="S::jmckenri@purdue.edu::559295cb-9e03-4eee-be5f-d5493eeb8fe4" providerId="AD" clId="Web-{59524799-0FC7-2402-9183-C95048C73C50}"/>
    <pc:docChg chg="delSld modSld">
      <pc:chgData name="Jacob Brian McKenrick" userId="S::jmckenri@purdue.edu::559295cb-9e03-4eee-be5f-d5493eeb8fe4" providerId="AD" clId="Web-{59524799-0FC7-2402-9183-C95048C73C50}" dt="2025-02-11T21:40:54.970" v="5" actId="1076"/>
      <pc:docMkLst>
        <pc:docMk/>
      </pc:docMkLst>
      <pc:sldChg chg="addSp delSp modSp">
        <pc:chgData name="Jacob Brian McKenrick" userId="S::jmckenri@purdue.edu::559295cb-9e03-4eee-be5f-d5493eeb8fe4" providerId="AD" clId="Web-{59524799-0FC7-2402-9183-C95048C73C50}" dt="2025-02-11T21:40:54.970" v="5" actId="1076"/>
        <pc:sldMkLst>
          <pc:docMk/>
          <pc:sldMk cId="4070835101" sldId="311"/>
        </pc:sldMkLst>
      </pc:sldChg>
      <pc:sldChg chg="del">
        <pc:chgData name="Jacob Brian McKenrick" userId="S::jmckenri@purdue.edu::559295cb-9e03-4eee-be5f-d5493eeb8fe4" providerId="AD" clId="Web-{59524799-0FC7-2402-9183-C95048C73C50}" dt="2025-02-11T16:36:15.093" v="0"/>
        <pc:sldMkLst>
          <pc:docMk/>
          <pc:sldMk cId="4122575714" sldId="312"/>
        </pc:sldMkLst>
      </pc:sldChg>
    </pc:docChg>
  </pc:docChgLst>
  <pc:docChgLst>
    <pc:chgData name="Iyer, Sankaran Suresh" userId="e8fa5b0f-a63f-488f-8086-16674b65cdd8" providerId="ADAL" clId="{8E8B3312-21F4-42FF-9DC4-A38507853601}"/>
    <pc:docChg chg="undo redo custSel addSld modSld">
      <pc:chgData name="Iyer, Sankaran Suresh" userId="e8fa5b0f-a63f-488f-8086-16674b65cdd8" providerId="ADAL" clId="{8E8B3312-21F4-42FF-9DC4-A38507853601}" dt="2025-02-13T01:48:29.732" v="4753" actId="20577"/>
      <pc:docMkLst>
        <pc:docMk/>
      </pc:docMkLst>
      <pc:sldChg chg="addSp modSp mod">
        <pc:chgData name="Iyer, Sankaran Suresh" userId="e8fa5b0f-a63f-488f-8086-16674b65cdd8" providerId="ADAL" clId="{8E8B3312-21F4-42FF-9DC4-A38507853601}" dt="2025-02-04T01:17:58.698" v="3503" actId="20577"/>
        <pc:sldMkLst>
          <pc:docMk/>
          <pc:sldMk cId="4154997097" sldId="267"/>
        </pc:sldMkLst>
        <pc:spChg chg="mod">
          <ac:chgData name="Iyer, Sankaran Suresh" userId="e8fa5b0f-a63f-488f-8086-16674b65cdd8" providerId="ADAL" clId="{8E8B3312-21F4-42FF-9DC4-A38507853601}" dt="2025-02-04T01:17:58.698" v="3503" actId="20577"/>
          <ac:spMkLst>
            <pc:docMk/>
            <pc:sldMk cId="4154997097" sldId="267"/>
            <ac:spMk id="2" creationId="{44DF09A7-CF48-9701-322A-A0BBD1C2F6CD}"/>
          </ac:spMkLst>
        </pc:spChg>
        <pc:picChg chg="add mod">
          <ac:chgData name="Iyer, Sankaran Suresh" userId="e8fa5b0f-a63f-488f-8086-16674b65cdd8" providerId="ADAL" clId="{8E8B3312-21F4-42FF-9DC4-A38507853601}" dt="2025-02-04T01:17:52.097" v="3502" actId="14100"/>
          <ac:picMkLst>
            <pc:docMk/>
            <pc:sldMk cId="4154997097" sldId="267"/>
            <ac:picMk id="5" creationId="{97A8469D-1B5B-B2DA-66E4-975FF8D108B4}"/>
          </ac:picMkLst>
        </pc:picChg>
      </pc:sldChg>
      <pc:sldChg chg="addSp delSp modSp mod">
        <pc:chgData name="Iyer, Sankaran Suresh" userId="e8fa5b0f-a63f-488f-8086-16674b65cdd8" providerId="ADAL" clId="{8E8B3312-21F4-42FF-9DC4-A38507853601}" dt="2025-02-09T17:50:09.145" v="4636" actId="478"/>
        <pc:sldMkLst>
          <pc:docMk/>
          <pc:sldMk cId="3555266232" sldId="277"/>
        </pc:sldMkLst>
      </pc:sldChg>
      <pc:sldChg chg="modSp mod">
        <pc:chgData name="Iyer, Sankaran Suresh" userId="e8fa5b0f-a63f-488f-8086-16674b65cdd8" providerId="ADAL" clId="{8E8B3312-21F4-42FF-9DC4-A38507853601}" dt="2025-02-07T21:49:13.384" v="4417" actId="1076"/>
        <pc:sldMkLst>
          <pc:docMk/>
          <pc:sldMk cId="2716960860" sldId="281"/>
        </pc:sldMkLst>
      </pc:sldChg>
      <pc:sldChg chg="delSp modSp mod">
        <pc:chgData name="Iyer, Sankaran Suresh" userId="e8fa5b0f-a63f-488f-8086-16674b65cdd8" providerId="ADAL" clId="{8E8B3312-21F4-42FF-9DC4-A38507853601}" dt="2025-02-07T21:38:19.376" v="4163" actId="478"/>
        <pc:sldMkLst>
          <pc:docMk/>
          <pc:sldMk cId="805938279" sldId="295"/>
        </pc:sldMkLst>
      </pc:sldChg>
      <pc:sldChg chg="modSp mod">
        <pc:chgData name="Iyer, Sankaran Suresh" userId="e8fa5b0f-a63f-488f-8086-16674b65cdd8" providerId="ADAL" clId="{8E8B3312-21F4-42FF-9DC4-A38507853601}" dt="2025-02-07T21:49:03.056" v="4415" actId="1076"/>
        <pc:sldMkLst>
          <pc:docMk/>
          <pc:sldMk cId="4119721792" sldId="296"/>
        </pc:sldMkLst>
      </pc:sldChg>
      <pc:sldChg chg="modSp mod">
        <pc:chgData name="Iyer, Sankaran Suresh" userId="e8fa5b0f-a63f-488f-8086-16674b65cdd8" providerId="ADAL" clId="{8E8B3312-21F4-42FF-9DC4-A38507853601}" dt="2025-02-07T03:01:35.662" v="3990" actId="14100"/>
        <pc:sldMkLst>
          <pc:docMk/>
          <pc:sldMk cId="3386434836" sldId="297"/>
        </pc:sldMkLst>
      </pc:sldChg>
      <pc:sldChg chg="addSp delSp modSp mod addAnim delAnim modAnim modNotesTx">
        <pc:chgData name="Iyer, Sankaran Suresh" userId="e8fa5b0f-a63f-488f-8086-16674b65cdd8" providerId="ADAL" clId="{8E8B3312-21F4-42FF-9DC4-A38507853601}" dt="2025-02-07T03:04:35.958" v="4045" actId="1076"/>
        <pc:sldMkLst>
          <pc:docMk/>
          <pc:sldMk cId="3123204210" sldId="298"/>
        </pc:sldMkLst>
      </pc:sldChg>
      <pc:sldChg chg="addSp delSp modSp mod modNotesTx">
        <pc:chgData name="Iyer, Sankaran Suresh" userId="e8fa5b0f-a63f-488f-8086-16674b65cdd8" providerId="ADAL" clId="{8E8B3312-21F4-42FF-9DC4-A38507853601}" dt="2025-02-13T01:48:29.732" v="4753" actId="20577"/>
        <pc:sldMkLst>
          <pc:docMk/>
          <pc:sldMk cId="1693805152" sldId="299"/>
        </pc:sldMkLst>
      </pc:sldChg>
      <pc:sldChg chg="modSp mod">
        <pc:chgData name="Iyer, Sankaran Suresh" userId="e8fa5b0f-a63f-488f-8086-16674b65cdd8" providerId="ADAL" clId="{8E8B3312-21F4-42FF-9DC4-A38507853601}" dt="2025-02-07T03:03:34.814" v="4035" actId="1076"/>
        <pc:sldMkLst>
          <pc:docMk/>
          <pc:sldMk cId="1467829225" sldId="300"/>
        </pc:sldMkLst>
      </pc:sldChg>
      <pc:sldChg chg="addSp delSp modSp mod addAnim delAnim modAnim">
        <pc:chgData name="Iyer, Sankaran Suresh" userId="e8fa5b0f-a63f-488f-8086-16674b65cdd8" providerId="ADAL" clId="{8E8B3312-21F4-42FF-9DC4-A38507853601}" dt="2025-02-07T03:04:57.399" v="4049" actId="2711"/>
        <pc:sldMkLst>
          <pc:docMk/>
          <pc:sldMk cId="1704408492" sldId="301"/>
        </pc:sldMkLst>
      </pc:sldChg>
      <pc:sldChg chg="modSp mod">
        <pc:chgData name="Iyer, Sankaran Suresh" userId="e8fa5b0f-a63f-488f-8086-16674b65cdd8" providerId="ADAL" clId="{8E8B3312-21F4-42FF-9DC4-A38507853601}" dt="2025-02-07T03:05:06.119" v="4050" actId="14100"/>
        <pc:sldMkLst>
          <pc:docMk/>
          <pc:sldMk cId="467360009" sldId="302"/>
        </pc:sldMkLst>
      </pc:sldChg>
      <pc:sldChg chg="addSp delSp modSp mod">
        <pc:chgData name="Iyer, Sankaran Suresh" userId="e8fa5b0f-a63f-488f-8086-16674b65cdd8" providerId="ADAL" clId="{8E8B3312-21F4-42FF-9DC4-A38507853601}" dt="2025-02-09T17:37:40.669" v="4622" actId="13926"/>
        <pc:sldMkLst>
          <pc:docMk/>
          <pc:sldMk cId="2009258269" sldId="304"/>
        </pc:sldMkLst>
      </pc:sldChg>
      <pc:sldChg chg="modSp mod">
        <pc:chgData name="Iyer, Sankaran Suresh" userId="e8fa5b0f-a63f-488f-8086-16674b65cdd8" providerId="ADAL" clId="{8E8B3312-21F4-42FF-9DC4-A38507853601}" dt="2025-02-07T21:51:39.752" v="4451" actId="1076"/>
        <pc:sldMkLst>
          <pc:docMk/>
          <pc:sldMk cId="2964092108" sldId="305"/>
        </pc:sldMkLst>
      </pc:sldChg>
      <pc:sldChg chg="modSp mod">
        <pc:chgData name="Iyer, Sankaran Suresh" userId="e8fa5b0f-a63f-488f-8086-16674b65cdd8" providerId="ADAL" clId="{8E8B3312-21F4-42FF-9DC4-A38507853601}" dt="2025-02-07T03:05:47.814" v="4056" actId="1076"/>
        <pc:sldMkLst>
          <pc:docMk/>
          <pc:sldMk cId="1644191098" sldId="306"/>
        </pc:sldMkLst>
      </pc:sldChg>
      <pc:sldChg chg="addSp modSp mod">
        <pc:chgData name="Iyer, Sankaran Suresh" userId="e8fa5b0f-a63f-488f-8086-16674b65cdd8" providerId="ADAL" clId="{8E8B3312-21F4-42FF-9DC4-A38507853601}" dt="2025-02-09T17:38:03.638" v="4631" actId="313"/>
        <pc:sldMkLst>
          <pc:docMk/>
          <pc:sldMk cId="3037580439" sldId="307"/>
        </pc:sldMkLst>
      </pc:sldChg>
      <pc:sldChg chg="addSp delSp modSp mod modTransition modAnim">
        <pc:chgData name="Iyer, Sankaran Suresh" userId="e8fa5b0f-a63f-488f-8086-16674b65cdd8" providerId="ADAL" clId="{8E8B3312-21F4-42FF-9DC4-A38507853601}" dt="2025-02-07T03:10:46.350" v="4130" actId="20577"/>
        <pc:sldMkLst>
          <pc:docMk/>
          <pc:sldMk cId="3621592901" sldId="308"/>
        </pc:sldMkLst>
      </pc:sldChg>
      <pc:sldChg chg="modSp mod">
        <pc:chgData name="Iyer, Sankaran Suresh" userId="e8fa5b0f-a63f-488f-8086-16674b65cdd8" providerId="ADAL" clId="{8E8B3312-21F4-42FF-9DC4-A38507853601}" dt="2025-02-07T21:54:37.927" v="4564" actId="1076"/>
        <pc:sldMkLst>
          <pc:docMk/>
          <pc:sldMk cId="1545404874" sldId="309"/>
        </pc:sldMkLst>
      </pc:sldChg>
      <pc:sldChg chg="modSp mod">
        <pc:chgData name="Iyer, Sankaran Suresh" userId="e8fa5b0f-a63f-488f-8086-16674b65cdd8" providerId="ADAL" clId="{8E8B3312-21F4-42FF-9DC4-A38507853601}" dt="2025-02-07T21:54:56.248" v="4571" actId="1076"/>
        <pc:sldMkLst>
          <pc:docMk/>
          <pc:sldMk cId="897939573" sldId="310"/>
        </pc:sldMkLst>
      </pc:sldChg>
      <pc:sldChg chg="modSp mod">
        <pc:chgData name="Iyer, Sankaran Suresh" userId="e8fa5b0f-a63f-488f-8086-16674b65cdd8" providerId="ADAL" clId="{8E8B3312-21F4-42FF-9DC4-A38507853601}" dt="2025-02-07T21:53:42.584" v="4556" actId="1076"/>
        <pc:sldMkLst>
          <pc:docMk/>
          <pc:sldMk cId="4070835101" sldId="311"/>
        </pc:sldMkLst>
      </pc:sldChg>
      <pc:sldChg chg="modSp mod">
        <pc:chgData name="Iyer, Sankaran Suresh" userId="e8fa5b0f-a63f-488f-8086-16674b65cdd8" providerId="ADAL" clId="{8E8B3312-21F4-42FF-9DC4-A38507853601}" dt="2025-02-07T21:53:40.368" v="4555" actId="1076"/>
        <pc:sldMkLst>
          <pc:docMk/>
          <pc:sldMk cId="4122575714" sldId="312"/>
        </pc:sldMkLst>
      </pc:sldChg>
      <pc:sldChg chg="addSp delSp modSp mod modNotesTx">
        <pc:chgData name="Iyer, Sankaran Suresh" userId="e8fa5b0f-a63f-488f-8086-16674b65cdd8" providerId="ADAL" clId="{8E8B3312-21F4-42FF-9DC4-A38507853601}" dt="2025-02-07T04:42:37.616" v="4142" actId="1076"/>
        <pc:sldMkLst>
          <pc:docMk/>
          <pc:sldMk cId="2581252713" sldId="313"/>
        </pc:sldMkLst>
      </pc:sldChg>
      <pc:sldChg chg="modSp add mod">
        <pc:chgData name="Iyer, Sankaran Suresh" userId="e8fa5b0f-a63f-488f-8086-16674b65cdd8" providerId="ADAL" clId="{8E8B3312-21F4-42FF-9DC4-A38507853601}" dt="2025-02-07T04:42:58.121" v="4145" actId="255"/>
        <pc:sldMkLst>
          <pc:docMk/>
          <pc:sldMk cId="1821285974" sldId="314"/>
        </pc:sldMkLst>
      </pc:sldChg>
      <pc:sldChg chg="addSp delSp modSp add mod">
        <pc:chgData name="Iyer, Sankaran Suresh" userId="e8fa5b0f-a63f-488f-8086-16674b65cdd8" providerId="ADAL" clId="{8E8B3312-21F4-42FF-9DC4-A38507853601}" dt="2025-02-07T21:54:46.560" v="4568" actId="255"/>
        <pc:sldMkLst>
          <pc:docMk/>
          <pc:sldMk cId="2285656960" sldId="315"/>
        </pc:sldMkLst>
      </pc:sldChg>
    </pc:docChg>
  </pc:docChgLst>
  <pc:docChgLst>
    <pc:chgData name="Jacob Brian McKenrick" userId="S::jmckenri@purdue.edu::559295cb-9e03-4eee-be5f-d5493eeb8fe4" providerId="AD" clId="Web-{A40DE750-4BBF-24CC-104A-F348C1DF9E5C}"/>
    <pc:docChg chg="modSld">
      <pc:chgData name="Jacob Brian McKenrick" userId="S::jmckenri@purdue.edu::559295cb-9e03-4eee-be5f-d5493eeb8fe4" providerId="AD" clId="Web-{A40DE750-4BBF-24CC-104A-F348C1DF9E5C}" dt="2025-02-04T17:11:53.233" v="4"/>
      <pc:docMkLst>
        <pc:docMk/>
      </pc:docMkLst>
      <pc:sldChg chg="addSp delSp modSp">
        <pc:chgData name="Jacob Brian McKenrick" userId="S::jmckenri@purdue.edu::559295cb-9e03-4eee-be5f-d5493eeb8fe4" providerId="AD" clId="Web-{A40DE750-4BBF-24CC-104A-F348C1DF9E5C}" dt="2025-02-04T17:11:53.233" v="4"/>
        <pc:sldMkLst>
          <pc:docMk/>
          <pc:sldMk cId="1545404874" sldId="309"/>
        </pc:sldMkLst>
      </pc:sldChg>
    </pc:docChg>
  </pc:docChgLst>
  <pc:docChgLst>
    <pc:chgData name="Meyers, Christopher Thomas" userId="S::ctmeyers@purdue.edu::f7252fab-9ce0-408b-9a1e-e1bebdad326a" providerId="AD" clId="Web-{60B1ABE0-5427-251E-1832-437A4FD28F5B}"/>
    <pc:docChg chg="modSld">
      <pc:chgData name="Meyers, Christopher Thomas" userId="S::ctmeyers@purdue.edu::f7252fab-9ce0-408b-9a1e-e1bebdad326a" providerId="AD" clId="Web-{60B1ABE0-5427-251E-1832-437A4FD28F5B}" dt="2025-02-07T04:49:03.576" v="2" actId="14100"/>
      <pc:docMkLst>
        <pc:docMk/>
      </pc:docMkLst>
    </pc:docChg>
  </pc:docChgLst>
  <pc:docChgLst>
    <pc:chgData name="Sriram, Lokesh" userId="S::lsriram@purdue.edu::a76bee2f-d639-4a83-ae38-f78200968bac" providerId="AD" clId="Web-{2AD6E402-4BF2-C9F8-20F5-BCFE0F4C5DEE}"/>
    <pc:docChg chg="modSld">
      <pc:chgData name="Sriram, Lokesh" userId="S::lsriram@purdue.edu::a76bee2f-d639-4a83-ae38-f78200968bac" providerId="AD" clId="Web-{2AD6E402-4BF2-C9F8-20F5-BCFE0F4C5DEE}" dt="2025-02-04T18:47:53.766" v="221" actId="1076"/>
      <pc:docMkLst>
        <pc:docMk/>
      </pc:docMkLst>
      <pc:sldChg chg="modSp">
        <pc:chgData name="Sriram, Lokesh" userId="S::lsriram@purdue.edu::a76bee2f-d639-4a83-ae38-f78200968bac" providerId="AD" clId="Web-{2AD6E402-4BF2-C9F8-20F5-BCFE0F4C5DEE}" dt="2025-02-04T18:47:53.766" v="221" actId="1076"/>
        <pc:sldMkLst>
          <pc:docMk/>
          <pc:sldMk cId="1644191098" sldId="306"/>
        </pc:sldMkLst>
      </pc:sldChg>
    </pc:docChg>
  </pc:docChgLst>
  <pc:docChgLst>
    <pc:chgData name="Jacob Brian McKenrick" userId="S::jmckenri@purdue.edu::559295cb-9e03-4eee-be5f-d5493eeb8fe4" providerId="AD" clId="Web-{B5BDBED8-F372-FBF2-C8B3-1E1346B39BD0}"/>
    <pc:docChg chg="modSld">
      <pc:chgData name="Jacob Brian McKenrick" userId="S::jmckenri@purdue.edu::559295cb-9e03-4eee-be5f-d5493eeb8fe4" providerId="AD" clId="Web-{B5BDBED8-F372-FBF2-C8B3-1E1346B39BD0}" dt="2025-02-04T17:25:00.524" v="123"/>
      <pc:docMkLst>
        <pc:docMk/>
      </pc:docMkLst>
      <pc:sldChg chg="addSp delSp modSp">
        <pc:chgData name="Jacob Brian McKenrick" userId="S::jmckenri@purdue.edu::559295cb-9e03-4eee-be5f-d5493eeb8fe4" providerId="AD" clId="Web-{B5BDBED8-F372-FBF2-C8B3-1E1346B39BD0}" dt="2025-02-04T17:23:05.052" v="120" actId="20577"/>
        <pc:sldMkLst>
          <pc:docMk/>
          <pc:sldMk cId="1545404874" sldId="309"/>
        </pc:sldMkLst>
      </pc:sldChg>
    </pc:docChg>
  </pc:docChgLst>
  <pc:docChgLst>
    <pc:chgData name="Ghatge, Awadhoot Mukund" userId="S::amghatge@purdue.edu::4bb6b3fa-9ae8-4983-b5e4-41a174881314" providerId="AD" clId="Web-{7FA41D3D-12EF-01FE-5B10-178ABB39E821}"/>
    <pc:docChg chg="addSld delSld modSld sldOrd">
      <pc:chgData name="Ghatge, Awadhoot Mukund" userId="S::amghatge@purdue.edu::4bb6b3fa-9ae8-4983-b5e4-41a174881314" providerId="AD" clId="Web-{7FA41D3D-12EF-01FE-5B10-178ABB39E821}" dt="2025-02-04T22:14:59.123" v="73"/>
      <pc:docMkLst>
        <pc:docMk/>
      </pc:docMkLst>
      <pc:sldChg chg="new del">
        <pc:chgData name="Ghatge, Awadhoot Mukund" userId="S::amghatge@purdue.edu::4bb6b3fa-9ae8-4983-b5e4-41a174881314" providerId="AD" clId="Web-{7FA41D3D-12EF-01FE-5B10-178ABB39E821}" dt="2025-02-04T22:14:17.075" v="1"/>
        <pc:sldMkLst>
          <pc:docMk/>
          <pc:sldMk cId="1827785175" sldId="313"/>
        </pc:sldMkLst>
      </pc:sldChg>
      <pc:sldChg chg="addSp delSp modSp add ord replId">
        <pc:chgData name="Ghatge, Awadhoot Mukund" userId="S::amghatge@purdue.edu::4bb6b3fa-9ae8-4983-b5e4-41a174881314" providerId="AD" clId="Web-{7FA41D3D-12EF-01FE-5B10-178ABB39E821}" dt="2025-02-04T22:14:59.123" v="73"/>
        <pc:sldMkLst>
          <pc:docMk/>
          <pc:sldMk cId="2581252713" sldId="313"/>
        </pc:sldMkLst>
      </pc:sldChg>
    </pc:docChg>
  </pc:docChgLst>
  <pc:docChgLst>
    <pc:chgData name="Sriram, Lokesh" userId="a76bee2f-d639-4a83-ae38-f78200968bac" providerId="ADAL" clId="{7EE4ADF6-303D-4AB0-8916-4A96E63F30C5}"/>
    <pc:docChg chg="undo custSel addSld delSld modSld sldOrd">
      <pc:chgData name="Sriram, Lokesh" userId="a76bee2f-d639-4a83-ae38-f78200968bac" providerId="ADAL" clId="{7EE4ADF6-303D-4AB0-8916-4A96E63F30C5}" dt="2025-02-03T01:06:41.927" v="3453" actId="113"/>
      <pc:docMkLst>
        <pc:docMk/>
      </pc:docMkLst>
      <pc:sldChg chg="modSp mod">
        <pc:chgData name="Sriram, Lokesh" userId="a76bee2f-d639-4a83-ae38-f78200968bac" providerId="ADAL" clId="{7EE4ADF6-303D-4AB0-8916-4A96E63F30C5}" dt="2025-02-02T17:38:04.090" v="240" actId="20577"/>
        <pc:sldMkLst>
          <pc:docMk/>
          <pc:sldMk cId="4154997097" sldId="267"/>
        </pc:sldMkLst>
        <pc:spChg chg="mod">
          <ac:chgData name="Sriram, Lokesh" userId="a76bee2f-d639-4a83-ae38-f78200968bac" providerId="ADAL" clId="{7EE4ADF6-303D-4AB0-8916-4A96E63F30C5}" dt="2025-02-02T17:37:29.282" v="150" actId="20577"/>
          <ac:spMkLst>
            <pc:docMk/>
            <pc:sldMk cId="4154997097" sldId="267"/>
            <ac:spMk id="2" creationId="{44DF09A7-CF48-9701-322A-A0BBD1C2F6CD}"/>
          </ac:spMkLst>
        </pc:spChg>
        <pc:spChg chg="mod">
          <ac:chgData name="Sriram, Lokesh" userId="a76bee2f-d639-4a83-ae38-f78200968bac" providerId="ADAL" clId="{7EE4ADF6-303D-4AB0-8916-4A96E63F30C5}" dt="2025-02-02T17:37:46.713" v="205" actId="20577"/>
          <ac:spMkLst>
            <pc:docMk/>
            <pc:sldMk cId="4154997097" sldId="267"/>
            <ac:spMk id="3" creationId="{5991BF94-59A9-105F-273E-B29E440F2501}"/>
          </ac:spMkLst>
        </pc:spChg>
        <pc:spChg chg="mod">
          <ac:chgData name="Sriram, Lokesh" userId="a76bee2f-d639-4a83-ae38-f78200968bac" providerId="ADAL" clId="{7EE4ADF6-303D-4AB0-8916-4A96E63F30C5}" dt="2025-02-02T17:38:04.090" v="240" actId="20577"/>
          <ac:spMkLst>
            <pc:docMk/>
            <pc:sldMk cId="4154997097" sldId="267"/>
            <ac:spMk id="4" creationId="{0C218A17-096C-AED1-C745-D58ECF2EFEFF}"/>
          </ac:spMkLst>
        </pc:spChg>
      </pc:sldChg>
      <pc:sldChg chg="modSp del mod">
        <pc:chgData name="Sriram, Lokesh" userId="a76bee2f-d639-4a83-ae38-f78200968bac" providerId="ADAL" clId="{7EE4ADF6-303D-4AB0-8916-4A96E63F30C5}" dt="2025-02-02T17:39:08.377" v="264" actId="2696"/>
        <pc:sldMkLst>
          <pc:docMk/>
          <pc:sldMk cId="3520543482" sldId="294"/>
        </pc:sldMkLst>
      </pc:sldChg>
      <pc:sldChg chg="addSp delSp modSp mod">
        <pc:chgData name="Sriram, Lokesh" userId="a76bee2f-d639-4a83-ae38-f78200968bac" providerId="ADAL" clId="{7EE4ADF6-303D-4AB0-8916-4A96E63F30C5}" dt="2025-02-02T18:48:29.773" v="1494" actId="27918"/>
        <pc:sldMkLst>
          <pc:docMk/>
          <pc:sldMk cId="4119721792" sldId="296"/>
        </pc:sldMkLst>
      </pc:sldChg>
      <pc:sldChg chg="addSp delSp modSp mod">
        <pc:chgData name="Sriram, Lokesh" userId="a76bee2f-d639-4a83-ae38-f78200968bac" providerId="ADAL" clId="{7EE4ADF6-303D-4AB0-8916-4A96E63F30C5}" dt="2025-02-03T01:06:41.927" v="3453" actId="113"/>
        <pc:sldMkLst>
          <pc:docMk/>
          <pc:sldMk cId="3386434836" sldId="297"/>
        </pc:sldMkLst>
      </pc:sldChg>
      <pc:sldChg chg="modSp mod">
        <pc:chgData name="Sriram, Lokesh" userId="a76bee2f-d639-4a83-ae38-f78200968bac" providerId="ADAL" clId="{7EE4ADF6-303D-4AB0-8916-4A96E63F30C5}" dt="2025-02-02T17:42:15.219" v="404" actId="20577"/>
        <pc:sldMkLst>
          <pc:docMk/>
          <pc:sldMk cId="1693805152" sldId="299"/>
        </pc:sldMkLst>
      </pc:sldChg>
      <pc:sldChg chg="modSp new mod">
        <pc:chgData name="Sriram, Lokesh" userId="a76bee2f-d639-4a83-ae38-f78200968bac" providerId="ADAL" clId="{7EE4ADF6-303D-4AB0-8916-4A96E63F30C5}" dt="2025-02-02T17:42:33.668" v="421" actId="20577"/>
        <pc:sldMkLst>
          <pc:docMk/>
          <pc:sldMk cId="1467829225" sldId="300"/>
        </pc:sldMkLst>
      </pc:sldChg>
      <pc:sldChg chg="modNotesTx">
        <pc:chgData name="Sriram, Lokesh" userId="a76bee2f-d639-4a83-ae38-f78200968bac" providerId="ADAL" clId="{7EE4ADF6-303D-4AB0-8916-4A96E63F30C5}" dt="2025-02-02T18:08:10.167" v="467" actId="20577"/>
        <pc:sldMkLst>
          <pc:docMk/>
          <pc:sldMk cId="2964092108" sldId="305"/>
        </pc:sldMkLst>
      </pc:sldChg>
      <pc:sldChg chg="addSp delSp modSp mod ord modNotesTx">
        <pc:chgData name="Sriram, Lokesh" userId="a76bee2f-d639-4a83-ae38-f78200968bac" providerId="ADAL" clId="{7EE4ADF6-303D-4AB0-8916-4A96E63F30C5}" dt="2025-02-03T00:09:13.451" v="2388" actId="20577"/>
        <pc:sldMkLst>
          <pc:docMk/>
          <pc:sldMk cId="1644191098" sldId="306"/>
        </pc:sldMkLst>
      </pc:sldChg>
      <pc:sldChg chg="modNotesTx">
        <pc:chgData name="Sriram, Lokesh" userId="a76bee2f-d639-4a83-ae38-f78200968bac" providerId="ADAL" clId="{7EE4ADF6-303D-4AB0-8916-4A96E63F30C5}" dt="2025-02-02T18:09:17.259" v="497" actId="20577"/>
        <pc:sldMkLst>
          <pc:docMk/>
          <pc:sldMk cId="1545404874" sldId="309"/>
        </pc:sldMkLst>
      </pc:sldChg>
      <pc:sldChg chg="modSp mod">
        <pc:chgData name="Sriram, Lokesh" userId="a76bee2f-d639-4a83-ae38-f78200968bac" providerId="ADAL" clId="{7EE4ADF6-303D-4AB0-8916-4A96E63F30C5}" dt="2025-02-02T17:49:52.506" v="432" actId="20577"/>
        <pc:sldMkLst>
          <pc:docMk/>
          <pc:sldMk cId="897939573" sldId="310"/>
        </pc:sldMkLst>
      </pc:sldChg>
      <pc:sldChg chg="modNotesTx">
        <pc:chgData name="Sriram, Lokesh" userId="a76bee2f-d639-4a83-ae38-f78200968bac" providerId="ADAL" clId="{7EE4ADF6-303D-4AB0-8916-4A96E63F30C5}" dt="2025-02-02T18:09:13.528" v="492" actId="20577"/>
        <pc:sldMkLst>
          <pc:docMk/>
          <pc:sldMk cId="4070835101" sldId="311"/>
        </pc:sldMkLst>
      </pc:sldChg>
    </pc:docChg>
  </pc:docChgLst>
  <pc:docChgLst>
    <pc:chgData name="Ghatge, Awadhoot Mukund" userId="S::amghatge@purdue.edu::4bb6b3fa-9ae8-4983-b5e4-41a174881314" providerId="AD" clId="Web-{378F96E3-F336-3642-1BF7-0EA19EDB8B4A}"/>
    <pc:docChg chg="modSld">
      <pc:chgData name="Ghatge, Awadhoot Mukund" userId="S::amghatge@purdue.edu::4bb6b3fa-9ae8-4983-b5e4-41a174881314" providerId="AD" clId="Web-{378F96E3-F336-3642-1BF7-0EA19EDB8B4A}" dt="2025-02-06T17:45:20.975" v="6" actId="20577"/>
      <pc:docMkLst>
        <pc:docMk/>
      </pc:docMkLst>
      <pc:sldChg chg="modSp">
        <pc:chgData name="Ghatge, Awadhoot Mukund" userId="S::amghatge@purdue.edu::4bb6b3fa-9ae8-4983-b5e4-41a174881314" providerId="AD" clId="Web-{378F96E3-F336-3642-1BF7-0EA19EDB8B4A}" dt="2025-02-06T17:45:20.975" v="6" actId="20577"/>
        <pc:sldMkLst>
          <pc:docMk/>
          <pc:sldMk cId="3621592901" sldId="308"/>
        </pc:sldMkLst>
      </pc:sldChg>
    </pc:docChg>
  </pc:docChgLst>
  <pc:docChgLst>
    <pc:chgData name="Meyers, Christopher Thomas" userId="S::ctmeyers@purdue.edu::f7252fab-9ce0-408b-9a1e-e1bebdad326a" providerId="AD" clId="Web-{47C88F64-FCB4-7D93-7F30-9398D0306F73}"/>
    <pc:docChg chg="modSld">
      <pc:chgData name="Meyers, Christopher Thomas" userId="S::ctmeyers@purdue.edu::f7252fab-9ce0-408b-9a1e-e1bebdad326a" providerId="AD" clId="Web-{47C88F64-FCB4-7D93-7F30-9398D0306F73}" dt="2025-03-04T04:15:31.701" v="0" actId="20577"/>
      <pc:docMkLst>
        <pc:docMk/>
      </pc:docMkLst>
    </pc:docChg>
  </pc:docChgLst>
</pc:chgInfo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image" Target="../media/image36.svg"/><Relationship Id="rId1" Type="http://schemas.openxmlformats.org/officeDocument/2006/relationships/image" Target="../media/image35.png"/><Relationship Id="rId6" Type="http://schemas.openxmlformats.org/officeDocument/2006/relationships/image" Target="../media/image40.svg"/><Relationship Id="rId5" Type="http://schemas.openxmlformats.org/officeDocument/2006/relationships/image" Target="../media/image39.png"/><Relationship Id="rId4" Type="http://schemas.openxmlformats.org/officeDocument/2006/relationships/image" Target="../media/image3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62C681-DE5F-4A73-A130-3FB60A97D293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528E989C-BF38-4E11-957A-911F9C18DE9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Higher Torque Motors</a:t>
          </a:r>
        </a:p>
      </dgm:t>
    </dgm:pt>
    <dgm:pt modelId="{4158BFFD-C89E-41CB-A6C1-6129B102CD29}" type="parTrans" cxnId="{80CCB859-22EF-4915-B30E-9682D2E1EDDA}">
      <dgm:prSet/>
      <dgm:spPr/>
      <dgm:t>
        <a:bodyPr/>
        <a:lstStyle/>
        <a:p>
          <a:endParaRPr lang="en-US"/>
        </a:p>
      </dgm:t>
    </dgm:pt>
    <dgm:pt modelId="{976D735A-09BD-4653-B6F0-D3F1543312D7}" type="sibTrans" cxnId="{80CCB859-22EF-4915-B30E-9682D2E1EDDA}">
      <dgm:prSet/>
      <dgm:spPr/>
      <dgm:t>
        <a:bodyPr/>
        <a:lstStyle/>
        <a:p>
          <a:endParaRPr lang="en-US"/>
        </a:p>
      </dgm:t>
    </dgm:pt>
    <dgm:pt modelId="{6AEE8CA3-3ED5-4502-8683-5FA1600626CE}">
      <dgm:prSet/>
      <dgm:spPr/>
      <dgm:t>
        <a:bodyPr/>
        <a:lstStyle/>
        <a:p>
          <a:pPr rtl="0">
            <a:lnSpc>
              <a:spcPct val="100000"/>
            </a:lnSpc>
          </a:pPr>
          <a:r>
            <a:rPr lang="en-US"/>
            <a:t>Current motors don’t provide </a:t>
          </a:r>
          <a:r>
            <a:rPr lang="en-US">
              <a:latin typeface="Franklin Gothic Medium" panose="020B0603020102020204"/>
            </a:rPr>
            <a:t>sufficient torque</a:t>
          </a:r>
          <a:r>
            <a:rPr lang="en-US"/>
            <a:t> for 12" depth</a:t>
          </a:r>
        </a:p>
      </dgm:t>
    </dgm:pt>
    <dgm:pt modelId="{B13BC165-F66B-47C4-8053-55B7715EEFD7}" type="parTrans" cxnId="{02A009C6-47A9-40C8-A074-A85EE8D25C5E}">
      <dgm:prSet/>
      <dgm:spPr/>
      <dgm:t>
        <a:bodyPr/>
        <a:lstStyle/>
        <a:p>
          <a:endParaRPr lang="en-US"/>
        </a:p>
      </dgm:t>
    </dgm:pt>
    <dgm:pt modelId="{18E970D9-A8CF-4B41-84AE-74BA570EC731}" type="sibTrans" cxnId="{02A009C6-47A9-40C8-A074-A85EE8D25C5E}">
      <dgm:prSet/>
      <dgm:spPr/>
      <dgm:t>
        <a:bodyPr/>
        <a:lstStyle/>
        <a:p>
          <a:endParaRPr lang="en-US"/>
        </a:p>
      </dgm:t>
    </dgm:pt>
    <dgm:pt modelId="{54971CE2-7FDD-4F57-A18A-E18461BCA23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Battery life affects motor speed</a:t>
          </a:r>
        </a:p>
      </dgm:t>
    </dgm:pt>
    <dgm:pt modelId="{EF970844-CB99-4155-96CB-4958F705E133}" type="parTrans" cxnId="{D55F7B2D-E94C-401C-8ACA-3D2D93F10828}">
      <dgm:prSet/>
      <dgm:spPr/>
      <dgm:t>
        <a:bodyPr/>
        <a:lstStyle/>
        <a:p>
          <a:endParaRPr lang="en-US"/>
        </a:p>
      </dgm:t>
    </dgm:pt>
    <dgm:pt modelId="{A0D7D93E-832D-4161-97DF-B0B0965EF3C5}" type="sibTrans" cxnId="{D55F7B2D-E94C-401C-8ACA-3D2D93F10828}">
      <dgm:prSet/>
      <dgm:spPr/>
      <dgm:t>
        <a:bodyPr/>
        <a:lstStyle/>
        <a:p>
          <a:endParaRPr lang="en-US"/>
        </a:p>
      </dgm:t>
    </dgm:pt>
    <dgm:pt modelId="{3104FB05-6860-4140-8A92-3C838C9689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As battery discharges, the internal source resistance increases, and less voltage appears across the terminals</a:t>
          </a:r>
        </a:p>
      </dgm:t>
    </dgm:pt>
    <dgm:pt modelId="{5754BC08-61EE-45AC-9B28-E8C54B4E49CB}" type="parTrans" cxnId="{AD108C75-B3F4-4F44-AA30-FDE845BF96F5}">
      <dgm:prSet/>
      <dgm:spPr/>
      <dgm:t>
        <a:bodyPr/>
        <a:lstStyle/>
        <a:p>
          <a:endParaRPr lang="en-US"/>
        </a:p>
      </dgm:t>
    </dgm:pt>
    <dgm:pt modelId="{A754B3F4-DF32-4F36-99B9-01055A0E069D}" type="sibTrans" cxnId="{AD108C75-B3F4-4F44-AA30-FDE845BF96F5}">
      <dgm:prSet/>
      <dgm:spPr/>
      <dgm:t>
        <a:bodyPr/>
        <a:lstStyle/>
        <a:p>
          <a:endParaRPr lang="en-US"/>
        </a:p>
      </dgm:t>
    </dgm:pt>
    <dgm:pt modelId="{550307DA-8EC3-4150-B83E-C23562EE59E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Manufacturing Prototype</a:t>
          </a:r>
        </a:p>
      </dgm:t>
    </dgm:pt>
    <dgm:pt modelId="{FB997A6B-AB33-4515-B70E-596AE25E081A}" type="parTrans" cxnId="{911BE5AB-F52D-467B-972C-0E15E2F6C28D}">
      <dgm:prSet/>
      <dgm:spPr/>
      <dgm:t>
        <a:bodyPr/>
        <a:lstStyle/>
        <a:p>
          <a:endParaRPr lang="en-US"/>
        </a:p>
      </dgm:t>
    </dgm:pt>
    <dgm:pt modelId="{781D43C7-00FF-4F7D-9591-8D9BDD389BFA}" type="sibTrans" cxnId="{911BE5AB-F52D-467B-972C-0E15E2F6C28D}">
      <dgm:prSet/>
      <dgm:spPr/>
      <dgm:t>
        <a:bodyPr/>
        <a:lstStyle/>
        <a:p>
          <a:endParaRPr lang="en-US"/>
        </a:p>
      </dgm:t>
    </dgm:pt>
    <dgm:pt modelId="{1E31D0D1-7105-4C26-80B5-A1F485B0C60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Larger base, cleaning protocol, and better cable management can be used for future iterations</a:t>
          </a:r>
        </a:p>
      </dgm:t>
    </dgm:pt>
    <dgm:pt modelId="{DD45A679-298B-447B-A389-5F2E7F436C38}" type="parTrans" cxnId="{08828164-2AFC-4251-9AFB-94F07E1B2180}">
      <dgm:prSet/>
      <dgm:spPr/>
      <dgm:t>
        <a:bodyPr/>
        <a:lstStyle/>
        <a:p>
          <a:endParaRPr lang="en-US"/>
        </a:p>
      </dgm:t>
    </dgm:pt>
    <dgm:pt modelId="{A3899BED-88A7-4274-B75E-AE5EB8CF34BB}" type="sibTrans" cxnId="{08828164-2AFC-4251-9AFB-94F07E1B2180}">
      <dgm:prSet/>
      <dgm:spPr/>
      <dgm:t>
        <a:bodyPr/>
        <a:lstStyle/>
        <a:p>
          <a:endParaRPr lang="en-US"/>
        </a:p>
      </dgm:t>
    </dgm:pt>
    <dgm:pt modelId="{1D7E53F7-D364-4A06-B578-E01B84AD5701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Material Selection</a:t>
          </a:r>
        </a:p>
      </dgm:t>
    </dgm:pt>
    <dgm:pt modelId="{AA90A7CF-8C50-4ED3-8800-C1544C363ABC}" type="parTrans" cxnId="{87D4E4FD-4B3C-463B-81E3-45371F5E1736}">
      <dgm:prSet/>
      <dgm:spPr/>
      <dgm:t>
        <a:bodyPr/>
        <a:lstStyle/>
        <a:p>
          <a:endParaRPr lang="en-US"/>
        </a:p>
      </dgm:t>
    </dgm:pt>
    <dgm:pt modelId="{76990CB9-794B-408D-8F4D-8FFA6E845629}" type="sibTrans" cxnId="{87D4E4FD-4B3C-463B-81E3-45371F5E1736}">
      <dgm:prSet/>
      <dgm:spPr/>
      <dgm:t>
        <a:bodyPr/>
        <a:lstStyle/>
        <a:p>
          <a:endParaRPr lang="en-US"/>
        </a:p>
      </dgm:t>
    </dgm:pt>
    <dgm:pt modelId="{59F6DEEF-4E60-49D7-A979-45492CBD3D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Foot pedals are a failure point and steel could have been used rather than UHMW plastic</a:t>
          </a:r>
        </a:p>
      </dgm:t>
    </dgm:pt>
    <dgm:pt modelId="{C6D08DB5-7A9B-4149-8AA2-07A86086B0D3}" type="parTrans" cxnId="{25D42461-3913-4F90-8674-2B041900ED42}">
      <dgm:prSet/>
      <dgm:spPr/>
      <dgm:t>
        <a:bodyPr/>
        <a:lstStyle/>
        <a:p>
          <a:endParaRPr lang="en-US"/>
        </a:p>
      </dgm:t>
    </dgm:pt>
    <dgm:pt modelId="{90D329EF-E6B3-4186-83DF-95393FFEC380}" type="sibTrans" cxnId="{25D42461-3913-4F90-8674-2B041900ED42}">
      <dgm:prSet/>
      <dgm:spPr/>
      <dgm:t>
        <a:bodyPr/>
        <a:lstStyle/>
        <a:p>
          <a:endParaRPr lang="en-US"/>
        </a:p>
      </dgm:t>
    </dgm:pt>
    <dgm:pt modelId="{1943D089-7EB5-40F2-AAB3-ED4E955D57C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DAQ System</a:t>
          </a:r>
        </a:p>
      </dgm:t>
    </dgm:pt>
    <dgm:pt modelId="{BEBE9831-955E-4285-9D80-ACAB8CD92B02}" type="parTrans" cxnId="{222C9132-A343-4477-8280-AFD2C1E3FEB0}">
      <dgm:prSet/>
      <dgm:spPr/>
      <dgm:t>
        <a:bodyPr/>
        <a:lstStyle/>
        <a:p>
          <a:endParaRPr lang="en-US"/>
        </a:p>
      </dgm:t>
    </dgm:pt>
    <dgm:pt modelId="{C386823C-9DA9-4D3F-A45C-96D0F40363DB}" type="sibTrans" cxnId="{222C9132-A343-4477-8280-AFD2C1E3FEB0}">
      <dgm:prSet/>
      <dgm:spPr/>
      <dgm:t>
        <a:bodyPr/>
        <a:lstStyle/>
        <a:p>
          <a:endParaRPr lang="en-US"/>
        </a:p>
      </dgm:t>
    </dgm:pt>
    <dgm:pt modelId="{D95E516B-966F-4A30-9C15-47FD3B3E6F6F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Better holding case (handle), smaller circuit and PCBs could replace majority of wiring for the system</a:t>
          </a:r>
        </a:p>
      </dgm:t>
    </dgm:pt>
    <dgm:pt modelId="{ED41C317-530A-4DA4-8933-31403798C5E2}" type="parTrans" cxnId="{4F7D93C8-6D28-4F68-B45B-89DDB163FDCF}">
      <dgm:prSet/>
      <dgm:spPr/>
      <dgm:t>
        <a:bodyPr/>
        <a:lstStyle/>
        <a:p>
          <a:endParaRPr lang="en-US"/>
        </a:p>
      </dgm:t>
    </dgm:pt>
    <dgm:pt modelId="{72A5434E-2CDB-43C8-9323-8C7D2856AF7F}" type="sibTrans" cxnId="{4F7D93C8-6D28-4F68-B45B-89DDB163FDCF}">
      <dgm:prSet/>
      <dgm:spPr/>
      <dgm:t>
        <a:bodyPr/>
        <a:lstStyle/>
        <a:p>
          <a:endParaRPr lang="en-US"/>
        </a:p>
      </dgm:t>
    </dgm:pt>
    <dgm:pt modelId="{DAB502DA-ACD1-4DDA-98CC-E85E2ECD29BB}" type="pres">
      <dgm:prSet presAssocID="{7062C681-DE5F-4A73-A130-3FB60A97D293}" presName="root" presStyleCnt="0">
        <dgm:presLayoutVars>
          <dgm:dir/>
          <dgm:resizeHandles val="exact"/>
        </dgm:presLayoutVars>
      </dgm:prSet>
      <dgm:spPr/>
    </dgm:pt>
    <dgm:pt modelId="{CE7F084C-AAD9-4253-B51E-1FF28169F711}" type="pres">
      <dgm:prSet presAssocID="{528E989C-BF38-4E11-957A-911F9C18DE95}" presName="compNode" presStyleCnt="0"/>
      <dgm:spPr/>
    </dgm:pt>
    <dgm:pt modelId="{64DB712F-02FC-4B5A-B4BB-497FC6D8F441}" type="pres">
      <dgm:prSet presAssocID="{528E989C-BF38-4E11-957A-911F9C18DE95}" presName="bgRect" presStyleLbl="bgShp" presStyleIdx="0" presStyleCnt="5"/>
      <dgm:spPr/>
    </dgm:pt>
    <dgm:pt modelId="{D8721A72-1C7B-4C4B-B826-987BBAD90BA8}" type="pres">
      <dgm:prSet presAssocID="{528E989C-BF38-4E11-957A-911F9C18DE95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auge"/>
        </a:ext>
      </dgm:extLst>
    </dgm:pt>
    <dgm:pt modelId="{302D857A-0FFE-45FB-8141-0CDAC8960B30}" type="pres">
      <dgm:prSet presAssocID="{528E989C-BF38-4E11-957A-911F9C18DE95}" presName="spaceRect" presStyleCnt="0"/>
      <dgm:spPr/>
    </dgm:pt>
    <dgm:pt modelId="{18EBCB19-7D00-40E3-8388-D0E9DF6C15CD}" type="pres">
      <dgm:prSet presAssocID="{528E989C-BF38-4E11-957A-911F9C18DE95}" presName="parTx" presStyleLbl="revTx" presStyleIdx="0" presStyleCnt="10">
        <dgm:presLayoutVars>
          <dgm:chMax val="0"/>
          <dgm:chPref val="0"/>
        </dgm:presLayoutVars>
      </dgm:prSet>
      <dgm:spPr/>
    </dgm:pt>
    <dgm:pt modelId="{48EE145B-2E31-493B-9F90-509CD72E4650}" type="pres">
      <dgm:prSet presAssocID="{528E989C-BF38-4E11-957A-911F9C18DE95}" presName="desTx" presStyleLbl="revTx" presStyleIdx="1" presStyleCnt="10">
        <dgm:presLayoutVars/>
      </dgm:prSet>
      <dgm:spPr/>
    </dgm:pt>
    <dgm:pt modelId="{33B39D9A-8A8F-41D3-BDB1-5B97002B4A5C}" type="pres">
      <dgm:prSet presAssocID="{976D735A-09BD-4653-B6F0-D3F1543312D7}" presName="sibTrans" presStyleCnt="0"/>
      <dgm:spPr/>
    </dgm:pt>
    <dgm:pt modelId="{20ECB502-9EC6-4E6B-902C-21B99DF87A80}" type="pres">
      <dgm:prSet presAssocID="{54971CE2-7FDD-4F57-A18A-E18461BCA23B}" presName="compNode" presStyleCnt="0"/>
      <dgm:spPr/>
    </dgm:pt>
    <dgm:pt modelId="{48F76FB9-7F79-4262-B32E-2C124D5F87DA}" type="pres">
      <dgm:prSet presAssocID="{54971CE2-7FDD-4F57-A18A-E18461BCA23B}" presName="bgRect" presStyleLbl="bgShp" presStyleIdx="1" presStyleCnt="5"/>
      <dgm:spPr/>
    </dgm:pt>
    <dgm:pt modelId="{098CB2A0-B176-4E17-B4E1-78E6CACA1E22}" type="pres">
      <dgm:prSet presAssocID="{54971CE2-7FDD-4F57-A18A-E18461BCA23B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ttery Charging"/>
        </a:ext>
      </dgm:extLst>
    </dgm:pt>
    <dgm:pt modelId="{7FB2125F-6D6B-48DC-A126-D1C7F4A0ACD7}" type="pres">
      <dgm:prSet presAssocID="{54971CE2-7FDD-4F57-A18A-E18461BCA23B}" presName="spaceRect" presStyleCnt="0"/>
      <dgm:spPr/>
    </dgm:pt>
    <dgm:pt modelId="{01771156-FA3E-4597-B740-2247A826B778}" type="pres">
      <dgm:prSet presAssocID="{54971CE2-7FDD-4F57-A18A-E18461BCA23B}" presName="parTx" presStyleLbl="revTx" presStyleIdx="2" presStyleCnt="10">
        <dgm:presLayoutVars>
          <dgm:chMax val="0"/>
          <dgm:chPref val="0"/>
        </dgm:presLayoutVars>
      </dgm:prSet>
      <dgm:spPr/>
    </dgm:pt>
    <dgm:pt modelId="{88BF9250-2694-4A65-A96B-E8C722559E7E}" type="pres">
      <dgm:prSet presAssocID="{54971CE2-7FDD-4F57-A18A-E18461BCA23B}" presName="desTx" presStyleLbl="revTx" presStyleIdx="3" presStyleCnt="10">
        <dgm:presLayoutVars/>
      </dgm:prSet>
      <dgm:spPr/>
    </dgm:pt>
    <dgm:pt modelId="{810B1C88-2D8C-40BE-8C9A-6D8A7DB5EC0F}" type="pres">
      <dgm:prSet presAssocID="{A0D7D93E-832D-4161-97DF-B0B0965EF3C5}" presName="sibTrans" presStyleCnt="0"/>
      <dgm:spPr/>
    </dgm:pt>
    <dgm:pt modelId="{20A4F60A-50A5-40F0-A201-2842F6B5B0B8}" type="pres">
      <dgm:prSet presAssocID="{550307DA-8EC3-4150-B83E-C23562EE59E1}" presName="compNode" presStyleCnt="0"/>
      <dgm:spPr/>
    </dgm:pt>
    <dgm:pt modelId="{E3BC7953-C62E-431D-A614-018266CD53A8}" type="pres">
      <dgm:prSet presAssocID="{550307DA-8EC3-4150-B83E-C23562EE59E1}" presName="bgRect" presStyleLbl="bgShp" presStyleIdx="2" presStyleCnt="5"/>
      <dgm:spPr/>
    </dgm:pt>
    <dgm:pt modelId="{C68A459B-82F1-4D47-A20D-B51340F922D2}" type="pres">
      <dgm:prSet presAssocID="{550307DA-8EC3-4150-B83E-C23562EE59E1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055EA69A-9A93-4529-844B-7922ED7F129B}" type="pres">
      <dgm:prSet presAssocID="{550307DA-8EC3-4150-B83E-C23562EE59E1}" presName="spaceRect" presStyleCnt="0"/>
      <dgm:spPr/>
    </dgm:pt>
    <dgm:pt modelId="{1DBACDEC-9470-4A63-86D3-CB8DA9F9A9FF}" type="pres">
      <dgm:prSet presAssocID="{550307DA-8EC3-4150-B83E-C23562EE59E1}" presName="parTx" presStyleLbl="revTx" presStyleIdx="4" presStyleCnt="10">
        <dgm:presLayoutVars>
          <dgm:chMax val="0"/>
          <dgm:chPref val="0"/>
        </dgm:presLayoutVars>
      </dgm:prSet>
      <dgm:spPr/>
    </dgm:pt>
    <dgm:pt modelId="{3904D128-14DB-4D52-89BB-943A3D02818C}" type="pres">
      <dgm:prSet presAssocID="{550307DA-8EC3-4150-B83E-C23562EE59E1}" presName="desTx" presStyleLbl="revTx" presStyleIdx="5" presStyleCnt="10">
        <dgm:presLayoutVars/>
      </dgm:prSet>
      <dgm:spPr/>
    </dgm:pt>
    <dgm:pt modelId="{039EDEF4-0E91-43BE-8C2C-6FD9DC81BE3C}" type="pres">
      <dgm:prSet presAssocID="{781D43C7-00FF-4F7D-9591-8D9BDD389BFA}" presName="sibTrans" presStyleCnt="0"/>
      <dgm:spPr/>
    </dgm:pt>
    <dgm:pt modelId="{A318A1ED-7E47-4DA2-BAA9-563988D38349}" type="pres">
      <dgm:prSet presAssocID="{1D7E53F7-D364-4A06-B578-E01B84AD5701}" presName="compNode" presStyleCnt="0"/>
      <dgm:spPr/>
    </dgm:pt>
    <dgm:pt modelId="{C6D793AC-1627-4F2A-BAA2-B140E2CD60F5}" type="pres">
      <dgm:prSet presAssocID="{1D7E53F7-D364-4A06-B578-E01B84AD5701}" presName="bgRect" presStyleLbl="bgShp" presStyleIdx="3" presStyleCnt="5"/>
      <dgm:spPr/>
    </dgm:pt>
    <dgm:pt modelId="{39466C73-1477-4816-A501-A171C6A498F6}" type="pres">
      <dgm:prSet presAssocID="{1D7E53F7-D364-4A06-B578-E01B84AD5701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sconnected"/>
        </a:ext>
      </dgm:extLst>
    </dgm:pt>
    <dgm:pt modelId="{22575090-6594-4F95-978F-B8EC1496F4DD}" type="pres">
      <dgm:prSet presAssocID="{1D7E53F7-D364-4A06-B578-E01B84AD5701}" presName="spaceRect" presStyleCnt="0"/>
      <dgm:spPr/>
    </dgm:pt>
    <dgm:pt modelId="{E3E93462-FA39-4144-BE91-25FBEAD163CA}" type="pres">
      <dgm:prSet presAssocID="{1D7E53F7-D364-4A06-B578-E01B84AD5701}" presName="parTx" presStyleLbl="revTx" presStyleIdx="6" presStyleCnt="10">
        <dgm:presLayoutVars>
          <dgm:chMax val="0"/>
          <dgm:chPref val="0"/>
        </dgm:presLayoutVars>
      </dgm:prSet>
      <dgm:spPr/>
    </dgm:pt>
    <dgm:pt modelId="{06CED8C2-8FFA-481F-873C-2C4DD5DE9E58}" type="pres">
      <dgm:prSet presAssocID="{1D7E53F7-D364-4A06-B578-E01B84AD5701}" presName="desTx" presStyleLbl="revTx" presStyleIdx="7" presStyleCnt="10">
        <dgm:presLayoutVars/>
      </dgm:prSet>
      <dgm:spPr/>
    </dgm:pt>
    <dgm:pt modelId="{3A3D7CF0-D917-44E1-B8C3-D946CC33D477}" type="pres">
      <dgm:prSet presAssocID="{76990CB9-794B-408D-8F4D-8FFA6E845629}" presName="sibTrans" presStyleCnt="0"/>
      <dgm:spPr/>
    </dgm:pt>
    <dgm:pt modelId="{09478D55-BEE1-47A2-A72D-BB0764926649}" type="pres">
      <dgm:prSet presAssocID="{1943D089-7EB5-40F2-AAB3-ED4E955D57CF}" presName="compNode" presStyleCnt="0"/>
      <dgm:spPr/>
    </dgm:pt>
    <dgm:pt modelId="{949419EE-7DF7-45A5-BDAB-A8F95036D81F}" type="pres">
      <dgm:prSet presAssocID="{1943D089-7EB5-40F2-AAB3-ED4E955D57CF}" presName="bgRect" presStyleLbl="bgShp" presStyleIdx="4" presStyleCnt="5"/>
      <dgm:spPr/>
    </dgm:pt>
    <dgm:pt modelId="{00C63F3C-2374-4D38-9927-6AED79F2ACE5}" type="pres">
      <dgm:prSet presAssocID="{1943D089-7EB5-40F2-AAB3-ED4E955D57CF}" presName="iconRect" presStyleLbl="node1" presStyleIdx="4" presStyleCnt="5"/>
      <dgm:spPr>
        <a:ln>
          <a:noFill/>
        </a:ln>
      </dgm:spPr>
    </dgm:pt>
    <dgm:pt modelId="{2558B445-0B27-47E4-8DA5-4169AD3A30FE}" type="pres">
      <dgm:prSet presAssocID="{1943D089-7EB5-40F2-AAB3-ED4E955D57CF}" presName="spaceRect" presStyleCnt="0"/>
      <dgm:spPr/>
    </dgm:pt>
    <dgm:pt modelId="{3BF333E3-97C5-43C2-A871-455ABC08AED0}" type="pres">
      <dgm:prSet presAssocID="{1943D089-7EB5-40F2-AAB3-ED4E955D57CF}" presName="parTx" presStyleLbl="revTx" presStyleIdx="8" presStyleCnt="10">
        <dgm:presLayoutVars>
          <dgm:chMax val="0"/>
          <dgm:chPref val="0"/>
        </dgm:presLayoutVars>
      </dgm:prSet>
      <dgm:spPr/>
    </dgm:pt>
    <dgm:pt modelId="{EB2FE59B-4518-4C0B-8378-DE03D0BC1481}" type="pres">
      <dgm:prSet presAssocID="{1943D089-7EB5-40F2-AAB3-ED4E955D57CF}" presName="desTx" presStyleLbl="revTx" presStyleIdx="9" presStyleCnt="10">
        <dgm:presLayoutVars/>
      </dgm:prSet>
      <dgm:spPr/>
    </dgm:pt>
  </dgm:ptLst>
  <dgm:cxnLst>
    <dgm:cxn modelId="{D55F7B2D-E94C-401C-8ACA-3D2D93F10828}" srcId="{7062C681-DE5F-4A73-A130-3FB60A97D293}" destId="{54971CE2-7FDD-4F57-A18A-E18461BCA23B}" srcOrd="1" destOrd="0" parTransId="{EF970844-CB99-4155-96CB-4958F705E133}" sibTransId="{A0D7D93E-832D-4161-97DF-B0B0965EF3C5}"/>
    <dgm:cxn modelId="{222C9132-A343-4477-8280-AFD2C1E3FEB0}" srcId="{7062C681-DE5F-4A73-A130-3FB60A97D293}" destId="{1943D089-7EB5-40F2-AAB3-ED4E955D57CF}" srcOrd="4" destOrd="0" parTransId="{BEBE9831-955E-4285-9D80-ACAB8CD92B02}" sibTransId="{C386823C-9DA9-4D3F-A45C-96D0F40363DB}"/>
    <dgm:cxn modelId="{8730B85F-94C8-ED45-92E1-4AD0C7664DA6}" type="presOf" srcId="{D95E516B-966F-4A30-9C15-47FD3B3E6F6F}" destId="{EB2FE59B-4518-4C0B-8378-DE03D0BC1481}" srcOrd="0" destOrd="0" presId="urn:microsoft.com/office/officeart/2018/2/layout/IconVerticalSolidList"/>
    <dgm:cxn modelId="{25D42461-3913-4F90-8674-2B041900ED42}" srcId="{1D7E53F7-D364-4A06-B578-E01B84AD5701}" destId="{59F6DEEF-4E60-49D7-A979-45492CBD3DA5}" srcOrd="0" destOrd="0" parTransId="{C6D08DB5-7A9B-4149-8AA2-07A86086B0D3}" sibTransId="{90D329EF-E6B3-4186-83DF-95393FFEC380}"/>
    <dgm:cxn modelId="{A9E63262-5857-C84D-ADDC-477D4D3F12E6}" type="presOf" srcId="{1E31D0D1-7105-4C26-80B5-A1F485B0C607}" destId="{3904D128-14DB-4D52-89BB-943A3D02818C}" srcOrd="0" destOrd="0" presId="urn:microsoft.com/office/officeart/2018/2/layout/IconVerticalSolidList"/>
    <dgm:cxn modelId="{5F5F2643-49E8-0E4B-AFF0-5C18F129378E}" type="presOf" srcId="{550307DA-8EC3-4150-B83E-C23562EE59E1}" destId="{1DBACDEC-9470-4A63-86D3-CB8DA9F9A9FF}" srcOrd="0" destOrd="0" presId="urn:microsoft.com/office/officeart/2018/2/layout/IconVerticalSolidList"/>
    <dgm:cxn modelId="{08828164-2AFC-4251-9AFB-94F07E1B2180}" srcId="{550307DA-8EC3-4150-B83E-C23562EE59E1}" destId="{1E31D0D1-7105-4C26-80B5-A1F485B0C607}" srcOrd="0" destOrd="0" parTransId="{DD45A679-298B-447B-A389-5F2E7F436C38}" sibTransId="{A3899BED-88A7-4274-B75E-AE5EB8CF34BB}"/>
    <dgm:cxn modelId="{A5FB9451-4980-894C-A96D-E1F9217B688F}" type="presOf" srcId="{59F6DEEF-4E60-49D7-A979-45492CBD3DA5}" destId="{06CED8C2-8FFA-481F-873C-2C4DD5DE9E58}" srcOrd="0" destOrd="0" presId="urn:microsoft.com/office/officeart/2018/2/layout/IconVerticalSolidList"/>
    <dgm:cxn modelId="{AD108C75-B3F4-4F44-AA30-FDE845BF96F5}" srcId="{54971CE2-7FDD-4F57-A18A-E18461BCA23B}" destId="{3104FB05-6860-4140-8A92-3C838C9689F4}" srcOrd="0" destOrd="0" parTransId="{5754BC08-61EE-45AC-9B28-E8C54B4E49CB}" sibTransId="{A754B3F4-DF32-4F36-99B9-01055A0E069D}"/>
    <dgm:cxn modelId="{80CCB859-22EF-4915-B30E-9682D2E1EDDA}" srcId="{7062C681-DE5F-4A73-A130-3FB60A97D293}" destId="{528E989C-BF38-4E11-957A-911F9C18DE95}" srcOrd="0" destOrd="0" parTransId="{4158BFFD-C89E-41CB-A6C1-6129B102CD29}" sibTransId="{976D735A-09BD-4653-B6F0-D3F1543312D7}"/>
    <dgm:cxn modelId="{B3CB198D-3BAB-8C4B-B360-90D0AAF9F256}" type="presOf" srcId="{1D7E53F7-D364-4A06-B578-E01B84AD5701}" destId="{E3E93462-FA39-4144-BE91-25FBEAD163CA}" srcOrd="0" destOrd="0" presId="urn:microsoft.com/office/officeart/2018/2/layout/IconVerticalSolidList"/>
    <dgm:cxn modelId="{4539C192-F735-4333-ADE3-4A71145D263E}" type="presOf" srcId="{7062C681-DE5F-4A73-A130-3FB60A97D293}" destId="{DAB502DA-ACD1-4DDA-98CC-E85E2ECD29BB}" srcOrd="0" destOrd="0" presId="urn:microsoft.com/office/officeart/2018/2/layout/IconVerticalSolidList"/>
    <dgm:cxn modelId="{97073695-0534-1142-8463-0E4B327A2774}" type="presOf" srcId="{6AEE8CA3-3ED5-4502-8683-5FA1600626CE}" destId="{48EE145B-2E31-493B-9F90-509CD72E4650}" srcOrd="0" destOrd="0" presId="urn:microsoft.com/office/officeart/2018/2/layout/IconVerticalSolidList"/>
    <dgm:cxn modelId="{911BE5AB-F52D-467B-972C-0E15E2F6C28D}" srcId="{7062C681-DE5F-4A73-A130-3FB60A97D293}" destId="{550307DA-8EC3-4150-B83E-C23562EE59E1}" srcOrd="2" destOrd="0" parTransId="{FB997A6B-AB33-4515-B70E-596AE25E081A}" sibTransId="{781D43C7-00FF-4F7D-9591-8D9BDD389BFA}"/>
    <dgm:cxn modelId="{CFEC2CBA-5D49-A84E-BECB-69315ED5A801}" type="presOf" srcId="{3104FB05-6860-4140-8A92-3C838C9689F4}" destId="{88BF9250-2694-4A65-A96B-E8C722559E7E}" srcOrd="0" destOrd="0" presId="urn:microsoft.com/office/officeart/2018/2/layout/IconVerticalSolidList"/>
    <dgm:cxn modelId="{02A009C6-47A9-40C8-A074-A85EE8D25C5E}" srcId="{528E989C-BF38-4E11-957A-911F9C18DE95}" destId="{6AEE8CA3-3ED5-4502-8683-5FA1600626CE}" srcOrd="0" destOrd="0" parTransId="{B13BC165-F66B-47C4-8053-55B7715EEFD7}" sibTransId="{18E970D9-A8CF-4B41-84AE-74BA570EC731}"/>
    <dgm:cxn modelId="{4F7D93C8-6D28-4F68-B45B-89DDB163FDCF}" srcId="{1943D089-7EB5-40F2-AAB3-ED4E955D57CF}" destId="{D95E516B-966F-4A30-9C15-47FD3B3E6F6F}" srcOrd="0" destOrd="0" parTransId="{ED41C317-530A-4DA4-8933-31403798C5E2}" sibTransId="{72A5434E-2CDB-43C8-9323-8C7D2856AF7F}"/>
    <dgm:cxn modelId="{6EF75DF8-33DC-E944-A4BC-1B2E3D73FCC7}" type="presOf" srcId="{1943D089-7EB5-40F2-AAB3-ED4E955D57CF}" destId="{3BF333E3-97C5-43C2-A871-455ABC08AED0}" srcOrd="0" destOrd="0" presId="urn:microsoft.com/office/officeart/2018/2/layout/IconVerticalSolidList"/>
    <dgm:cxn modelId="{144BACFB-11EE-3D41-BC7C-5508F4E0513D}" type="presOf" srcId="{54971CE2-7FDD-4F57-A18A-E18461BCA23B}" destId="{01771156-FA3E-4597-B740-2247A826B778}" srcOrd="0" destOrd="0" presId="urn:microsoft.com/office/officeart/2018/2/layout/IconVerticalSolidList"/>
    <dgm:cxn modelId="{8B98A3FD-7708-7C4A-9D2A-3B788C5A3616}" type="presOf" srcId="{528E989C-BF38-4E11-957A-911F9C18DE95}" destId="{18EBCB19-7D00-40E3-8388-D0E9DF6C15CD}" srcOrd="0" destOrd="0" presId="urn:microsoft.com/office/officeart/2018/2/layout/IconVerticalSolidList"/>
    <dgm:cxn modelId="{87D4E4FD-4B3C-463B-81E3-45371F5E1736}" srcId="{7062C681-DE5F-4A73-A130-3FB60A97D293}" destId="{1D7E53F7-D364-4A06-B578-E01B84AD5701}" srcOrd="3" destOrd="0" parTransId="{AA90A7CF-8C50-4ED3-8800-C1544C363ABC}" sibTransId="{76990CB9-794B-408D-8F4D-8FFA6E845629}"/>
    <dgm:cxn modelId="{BB8E9CA7-F6DF-FE4B-8741-F10369CC8327}" type="presParOf" srcId="{DAB502DA-ACD1-4DDA-98CC-E85E2ECD29BB}" destId="{CE7F084C-AAD9-4253-B51E-1FF28169F711}" srcOrd="0" destOrd="0" presId="urn:microsoft.com/office/officeart/2018/2/layout/IconVerticalSolidList"/>
    <dgm:cxn modelId="{FC0E312C-0689-D942-B4A2-DB0715373D59}" type="presParOf" srcId="{CE7F084C-AAD9-4253-B51E-1FF28169F711}" destId="{64DB712F-02FC-4B5A-B4BB-497FC6D8F441}" srcOrd="0" destOrd="0" presId="urn:microsoft.com/office/officeart/2018/2/layout/IconVerticalSolidList"/>
    <dgm:cxn modelId="{72481A41-84F4-F540-9CB3-7D96F36117E0}" type="presParOf" srcId="{CE7F084C-AAD9-4253-B51E-1FF28169F711}" destId="{D8721A72-1C7B-4C4B-B826-987BBAD90BA8}" srcOrd="1" destOrd="0" presId="urn:microsoft.com/office/officeart/2018/2/layout/IconVerticalSolidList"/>
    <dgm:cxn modelId="{F0EF5C78-EA65-044D-8ECE-6E02EF387914}" type="presParOf" srcId="{CE7F084C-AAD9-4253-B51E-1FF28169F711}" destId="{302D857A-0FFE-45FB-8141-0CDAC8960B30}" srcOrd="2" destOrd="0" presId="urn:microsoft.com/office/officeart/2018/2/layout/IconVerticalSolidList"/>
    <dgm:cxn modelId="{B8B2E336-18F3-CA47-B066-DC24CDBCF716}" type="presParOf" srcId="{CE7F084C-AAD9-4253-B51E-1FF28169F711}" destId="{18EBCB19-7D00-40E3-8388-D0E9DF6C15CD}" srcOrd="3" destOrd="0" presId="urn:microsoft.com/office/officeart/2018/2/layout/IconVerticalSolidList"/>
    <dgm:cxn modelId="{20FD1D8F-DBAC-FB42-A490-9EE5708A23E4}" type="presParOf" srcId="{CE7F084C-AAD9-4253-B51E-1FF28169F711}" destId="{48EE145B-2E31-493B-9F90-509CD72E4650}" srcOrd="4" destOrd="0" presId="urn:microsoft.com/office/officeart/2018/2/layout/IconVerticalSolidList"/>
    <dgm:cxn modelId="{8A8F328E-51AD-074D-A9F4-561399BB54DB}" type="presParOf" srcId="{DAB502DA-ACD1-4DDA-98CC-E85E2ECD29BB}" destId="{33B39D9A-8A8F-41D3-BDB1-5B97002B4A5C}" srcOrd="1" destOrd="0" presId="urn:microsoft.com/office/officeart/2018/2/layout/IconVerticalSolidList"/>
    <dgm:cxn modelId="{0573829F-BDA9-3F48-B459-5A456245C43C}" type="presParOf" srcId="{DAB502DA-ACD1-4DDA-98CC-E85E2ECD29BB}" destId="{20ECB502-9EC6-4E6B-902C-21B99DF87A80}" srcOrd="2" destOrd="0" presId="urn:microsoft.com/office/officeart/2018/2/layout/IconVerticalSolidList"/>
    <dgm:cxn modelId="{C51A878D-6CDE-6E4E-9D01-C0A4E8680F75}" type="presParOf" srcId="{20ECB502-9EC6-4E6B-902C-21B99DF87A80}" destId="{48F76FB9-7F79-4262-B32E-2C124D5F87DA}" srcOrd="0" destOrd="0" presId="urn:microsoft.com/office/officeart/2018/2/layout/IconVerticalSolidList"/>
    <dgm:cxn modelId="{7620638D-0619-3B47-A94C-B2CE43A2FA66}" type="presParOf" srcId="{20ECB502-9EC6-4E6B-902C-21B99DF87A80}" destId="{098CB2A0-B176-4E17-B4E1-78E6CACA1E22}" srcOrd="1" destOrd="0" presId="urn:microsoft.com/office/officeart/2018/2/layout/IconVerticalSolidList"/>
    <dgm:cxn modelId="{8FE7601A-4C38-A649-8949-CC5800C92909}" type="presParOf" srcId="{20ECB502-9EC6-4E6B-902C-21B99DF87A80}" destId="{7FB2125F-6D6B-48DC-A126-D1C7F4A0ACD7}" srcOrd="2" destOrd="0" presId="urn:microsoft.com/office/officeart/2018/2/layout/IconVerticalSolidList"/>
    <dgm:cxn modelId="{4CB64E1B-97B3-6144-979C-F2178A0BFE53}" type="presParOf" srcId="{20ECB502-9EC6-4E6B-902C-21B99DF87A80}" destId="{01771156-FA3E-4597-B740-2247A826B778}" srcOrd="3" destOrd="0" presId="urn:microsoft.com/office/officeart/2018/2/layout/IconVerticalSolidList"/>
    <dgm:cxn modelId="{0EC53835-6FB7-B44C-BAC5-52E257FF7F89}" type="presParOf" srcId="{20ECB502-9EC6-4E6B-902C-21B99DF87A80}" destId="{88BF9250-2694-4A65-A96B-E8C722559E7E}" srcOrd="4" destOrd="0" presId="urn:microsoft.com/office/officeart/2018/2/layout/IconVerticalSolidList"/>
    <dgm:cxn modelId="{BD328E78-D27B-AB4B-9F8F-8193BA6B1F20}" type="presParOf" srcId="{DAB502DA-ACD1-4DDA-98CC-E85E2ECD29BB}" destId="{810B1C88-2D8C-40BE-8C9A-6D8A7DB5EC0F}" srcOrd="3" destOrd="0" presId="urn:microsoft.com/office/officeart/2018/2/layout/IconVerticalSolidList"/>
    <dgm:cxn modelId="{A88D77E3-39AF-FF41-B630-9BF8FB8E048B}" type="presParOf" srcId="{DAB502DA-ACD1-4DDA-98CC-E85E2ECD29BB}" destId="{20A4F60A-50A5-40F0-A201-2842F6B5B0B8}" srcOrd="4" destOrd="0" presId="urn:microsoft.com/office/officeart/2018/2/layout/IconVerticalSolidList"/>
    <dgm:cxn modelId="{B1794A46-4EFC-594E-9847-2F6CF544119B}" type="presParOf" srcId="{20A4F60A-50A5-40F0-A201-2842F6B5B0B8}" destId="{E3BC7953-C62E-431D-A614-018266CD53A8}" srcOrd="0" destOrd="0" presId="urn:microsoft.com/office/officeart/2018/2/layout/IconVerticalSolidList"/>
    <dgm:cxn modelId="{855CB42E-BF94-D845-97FB-EEE1029D7EAF}" type="presParOf" srcId="{20A4F60A-50A5-40F0-A201-2842F6B5B0B8}" destId="{C68A459B-82F1-4D47-A20D-B51340F922D2}" srcOrd="1" destOrd="0" presId="urn:microsoft.com/office/officeart/2018/2/layout/IconVerticalSolidList"/>
    <dgm:cxn modelId="{0A56F9A3-2BF3-1749-A23F-AA1909AE5AAE}" type="presParOf" srcId="{20A4F60A-50A5-40F0-A201-2842F6B5B0B8}" destId="{055EA69A-9A93-4529-844B-7922ED7F129B}" srcOrd="2" destOrd="0" presId="urn:microsoft.com/office/officeart/2018/2/layout/IconVerticalSolidList"/>
    <dgm:cxn modelId="{E95A26D1-2366-F147-83A0-EC4C17D49864}" type="presParOf" srcId="{20A4F60A-50A5-40F0-A201-2842F6B5B0B8}" destId="{1DBACDEC-9470-4A63-86D3-CB8DA9F9A9FF}" srcOrd="3" destOrd="0" presId="urn:microsoft.com/office/officeart/2018/2/layout/IconVerticalSolidList"/>
    <dgm:cxn modelId="{BA380DEA-1BF8-E343-9B1E-2909B30DBC00}" type="presParOf" srcId="{20A4F60A-50A5-40F0-A201-2842F6B5B0B8}" destId="{3904D128-14DB-4D52-89BB-943A3D02818C}" srcOrd="4" destOrd="0" presId="urn:microsoft.com/office/officeart/2018/2/layout/IconVerticalSolidList"/>
    <dgm:cxn modelId="{9DF4C535-AC14-9C48-944F-046DCC4CA1D3}" type="presParOf" srcId="{DAB502DA-ACD1-4DDA-98CC-E85E2ECD29BB}" destId="{039EDEF4-0E91-43BE-8C2C-6FD9DC81BE3C}" srcOrd="5" destOrd="0" presId="urn:microsoft.com/office/officeart/2018/2/layout/IconVerticalSolidList"/>
    <dgm:cxn modelId="{1987652E-3B38-0A46-AA8B-F88D4972FBEB}" type="presParOf" srcId="{DAB502DA-ACD1-4DDA-98CC-E85E2ECD29BB}" destId="{A318A1ED-7E47-4DA2-BAA9-563988D38349}" srcOrd="6" destOrd="0" presId="urn:microsoft.com/office/officeart/2018/2/layout/IconVerticalSolidList"/>
    <dgm:cxn modelId="{65319E4F-BDBD-8642-AE28-15C64CECD1FC}" type="presParOf" srcId="{A318A1ED-7E47-4DA2-BAA9-563988D38349}" destId="{C6D793AC-1627-4F2A-BAA2-B140E2CD60F5}" srcOrd="0" destOrd="0" presId="urn:microsoft.com/office/officeart/2018/2/layout/IconVerticalSolidList"/>
    <dgm:cxn modelId="{E09F999C-8D16-4643-B316-29EB78A414A5}" type="presParOf" srcId="{A318A1ED-7E47-4DA2-BAA9-563988D38349}" destId="{39466C73-1477-4816-A501-A171C6A498F6}" srcOrd="1" destOrd="0" presId="urn:microsoft.com/office/officeart/2018/2/layout/IconVerticalSolidList"/>
    <dgm:cxn modelId="{847B6080-E035-2E4C-86B3-E1114B9301F8}" type="presParOf" srcId="{A318A1ED-7E47-4DA2-BAA9-563988D38349}" destId="{22575090-6594-4F95-978F-B8EC1496F4DD}" srcOrd="2" destOrd="0" presId="urn:microsoft.com/office/officeart/2018/2/layout/IconVerticalSolidList"/>
    <dgm:cxn modelId="{F010F0F6-B7EC-3A43-A3C5-827268A387E3}" type="presParOf" srcId="{A318A1ED-7E47-4DA2-BAA9-563988D38349}" destId="{E3E93462-FA39-4144-BE91-25FBEAD163CA}" srcOrd="3" destOrd="0" presId="urn:microsoft.com/office/officeart/2018/2/layout/IconVerticalSolidList"/>
    <dgm:cxn modelId="{A792DC11-7080-AA45-92EB-717B2A774841}" type="presParOf" srcId="{A318A1ED-7E47-4DA2-BAA9-563988D38349}" destId="{06CED8C2-8FFA-481F-873C-2C4DD5DE9E58}" srcOrd="4" destOrd="0" presId="urn:microsoft.com/office/officeart/2018/2/layout/IconVerticalSolidList"/>
    <dgm:cxn modelId="{7032B454-DF18-0340-A95A-B6AF5D2B0D8A}" type="presParOf" srcId="{DAB502DA-ACD1-4DDA-98CC-E85E2ECD29BB}" destId="{3A3D7CF0-D917-44E1-B8C3-D946CC33D477}" srcOrd="7" destOrd="0" presId="urn:microsoft.com/office/officeart/2018/2/layout/IconVerticalSolidList"/>
    <dgm:cxn modelId="{2C66A7BB-B381-274C-A4BA-70C60C103EB5}" type="presParOf" srcId="{DAB502DA-ACD1-4DDA-98CC-E85E2ECD29BB}" destId="{09478D55-BEE1-47A2-A72D-BB0764926649}" srcOrd="8" destOrd="0" presId="urn:microsoft.com/office/officeart/2018/2/layout/IconVerticalSolidList"/>
    <dgm:cxn modelId="{FA17E841-D5AC-6B42-AF7E-6C75D456CBCA}" type="presParOf" srcId="{09478D55-BEE1-47A2-A72D-BB0764926649}" destId="{949419EE-7DF7-45A5-BDAB-A8F95036D81F}" srcOrd="0" destOrd="0" presId="urn:microsoft.com/office/officeart/2018/2/layout/IconVerticalSolidList"/>
    <dgm:cxn modelId="{19ED797F-7CCF-6F42-B62A-9D5DA83C46C9}" type="presParOf" srcId="{09478D55-BEE1-47A2-A72D-BB0764926649}" destId="{00C63F3C-2374-4D38-9927-6AED79F2ACE5}" srcOrd="1" destOrd="0" presId="urn:microsoft.com/office/officeart/2018/2/layout/IconVerticalSolidList"/>
    <dgm:cxn modelId="{674FF27C-013B-4543-B454-91E50B5E808B}" type="presParOf" srcId="{09478D55-BEE1-47A2-A72D-BB0764926649}" destId="{2558B445-0B27-47E4-8DA5-4169AD3A30FE}" srcOrd="2" destOrd="0" presId="urn:microsoft.com/office/officeart/2018/2/layout/IconVerticalSolidList"/>
    <dgm:cxn modelId="{16943385-8B8B-1C4F-9CE1-422F804D18E1}" type="presParOf" srcId="{09478D55-BEE1-47A2-A72D-BB0764926649}" destId="{3BF333E3-97C5-43C2-A871-455ABC08AED0}" srcOrd="3" destOrd="0" presId="urn:microsoft.com/office/officeart/2018/2/layout/IconVerticalSolidList"/>
    <dgm:cxn modelId="{93FAF422-C83B-AF44-8961-BB95DAAE90E6}" type="presParOf" srcId="{09478D55-BEE1-47A2-A72D-BB0764926649}" destId="{EB2FE59B-4518-4C0B-8378-DE03D0BC1481}" srcOrd="4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DB712F-02FC-4B5A-B4BB-497FC6D8F441}">
      <dsp:nvSpPr>
        <dsp:cNvPr id="0" name=""/>
        <dsp:cNvSpPr/>
      </dsp:nvSpPr>
      <dsp:spPr>
        <a:xfrm>
          <a:off x="0" y="3480"/>
          <a:ext cx="11266714" cy="7412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21A72-1C7B-4C4B-B826-987BBAD90BA8}">
      <dsp:nvSpPr>
        <dsp:cNvPr id="0" name=""/>
        <dsp:cNvSpPr/>
      </dsp:nvSpPr>
      <dsp:spPr>
        <a:xfrm>
          <a:off x="224240" y="170270"/>
          <a:ext cx="407710" cy="40771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8EBCB19-7D00-40E3-8388-D0E9DF6C15CD}">
      <dsp:nvSpPr>
        <dsp:cNvPr id="0" name=""/>
        <dsp:cNvSpPr/>
      </dsp:nvSpPr>
      <dsp:spPr>
        <a:xfrm>
          <a:off x="856191" y="3480"/>
          <a:ext cx="5070021" cy="74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3" tIns="78453" rIns="78453" bIns="784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Higher Torque Motors</a:t>
          </a:r>
        </a:p>
      </dsp:txBody>
      <dsp:txXfrm>
        <a:off x="856191" y="3480"/>
        <a:ext cx="5070021" cy="741290"/>
      </dsp:txXfrm>
    </dsp:sp>
    <dsp:sp modelId="{48EE145B-2E31-493B-9F90-509CD72E4650}">
      <dsp:nvSpPr>
        <dsp:cNvPr id="0" name=""/>
        <dsp:cNvSpPr/>
      </dsp:nvSpPr>
      <dsp:spPr>
        <a:xfrm>
          <a:off x="5926212" y="3480"/>
          <a:ext cx="5340501" cy="74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3" tIns="78453" rIns="78453" bIns="78453" numCol="1" spcCol="1270" anchor="ctr" anchorCtr="0">
          <a:noAutofit/>
        </a:bodyPr>
        <a:lstStyle/>
        <a:p>
          <a:pPr marL="0" lvl="0" indent="0" algn="l" defTabSz="755650" rtl="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Current motors don’t provide </a:t>
          </a:r>
          <a:r>
            <a:rPr lang="en-US" sz="1700" kern="1200">
              <a:latin typeface="Franklin Gothic Medium" panose="020B0603020102020204"/>
            </a:rPr>
            <a:t>sufficient torque</a:t>
          </a:r>
          <a:r>
            <a:rPr lang="en-US" sz="1700" kern="1200"/>
            <a:t> for 12" depth</a:t>
          </a:r>
        </a:p>
      </dsp:txBody>
      <dsp:txXfrm>
        <a:off x="5926212" y="3480"/>
        <a:ext cx="5340501" cy="741290"/>
      </dsp:txXfrm>
    </dsp:sp>
    <dsp:sp modelId="{48F76FB9-7F79-4262-B32E-2C124D5F87DA}">
      <dsp:nvSpPr>
        <dsp:cNvPr id="0" name=""/>
        <dsp:cNvSpPr/>
      </dsp:nvSpPr>
      <dsp:spPr>
        <a:xfrm>
          <a:off x="0" y="930093"/>
          <a:ext cx="11266714" cy="7412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98CB2A0-B176-4E17-B4E1-78E6CACA1E22}">
      <dsp:nvSpPr>
        <dsp:cNvPr id="0" name=""/>
        <dsp:cNvSpPr/>
      </dsp:nvSpPr>
      <dsp:spPr>
        <a:xfrm>
          <a:off x="224240" y="1096884"/>
          <a:ext cx="407710" cy="40771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771156-FA3E-4597-B740-2247A826B778}">
      <dsp:nvSpPr>
        <dsp:cNvPr id="0" name=""/>
        <dsp:cNvSpPr/>
      </dsp:nvSpPr>
      <dsp:spPr>
        <a:xfrm>
          <a:off x="856191" y="930093"/>
          <a:ext cx="5070021" cy="74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3" tIns="78453" rIns="78453" bIns="784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Battery life affects motor speed</a:t>
          </a:r>
        </a:p>
      </dsp:txBody>
      <dsp:txXfrm>
        <a:off x="856191" y="930093"/>
        <a:ext cx="5070021" cy="741290"/>
      </dsp:txXfrm>
    </dsp:sp>
    <dsp:sp modelId="{88BF9250-2694-4A65-A96B-E8C722559E7E}">
      <dsp:nvSpPr>
        <dsp:cNvPr id="0" name=""/>
        <dsp:cNvSpPr/>
      </dsp:nvSpPr>
      <dsp:spPr>
        <a:xfrm>
          <a:off x="5926212" y="930093"/>
          <a:ext cx="5340501" cy="74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3" tIns="78453" rIns="78453" bIns="7845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As battery discharges, the internal source resistance increases, and less voltage appears across the terminals</a:t>
          </a:r>
        </a:p>
      </dsp:txBody>
      <dsp:txXfrm>
        <a:off x="5926212" y="930093"/>
        <a:ext cx="5340501" cy="741290"/>
      </dsp:txXfrm>
    </dsp:sp>
    <dsp:sp modelId="{E3BC7953-C62E-431D-A614-018266CD53A8}">
      <dsp:nvSpPr>
        <dsp:cNvPr id="0" name=""/>
        <dsp:cNvSpPr/>
      </dsp:nvSpPr>
      <dsp:spPr>
        <a:xfrm>
          <a:off x="0" y="1856707"/>
          <a:ext cx="11266714" cy="7412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68A459B-82F1-4D47-A20D-B51340F922D2}">
      <dsp:nvSpPr>
        <dsp:cNvPr id="0" name=""/>
        <dsp:cNvSpPr/>
      </dsp:nvSpPr>
      <dsp:spPr>
        <a:xfrm>
          <a:off x="224240" y="2023497"/>
          <a:ext cx="407710" cy="40771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BACDEC-9470-4A63-86D3-CB8DA9F9A9FF}">
      <dsp:nvSpPr>
        <dsp:cNvPr id="0" name=""/>
        <dsp:cNvSpPr/>
      </dsp:nvSpPr>
      <dsp:spPr>
        <a:xfrm>
          <a:off x="856191" y="1856707"/>
          <a:ext cx="5070021" cy="74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3" tIns="78453" rIns="78453" bIns="784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Manufacturing Prototype</a:t>
          </a:r>
        </a:p>
      </dsp:txBody>
      <dsp:txXfrm>
        <a:off x="856191" y="1856707"/>
        <a:ext cx="5070021" cy="741290"/>
      </dsp:txXfrm>
    </dsp:sp>
    <dsp:sp modelId="{3904D128-14DB-4D52-89BB-943A3D02818C}">
      <dsp:nvSpPr>
        <dsp:cNvPr id="0" name=""/>
        <dsp:cNvSpPr/>
      </dsp:nvSpPr>
      <dsp:spPr>
        <a:xfrm>
          <a:off x="5926212" y="1856707"/>
          <a:ext cx="5340501" cy="74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3" tIns="78453" rIns="78453" bIns="7845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Larger base, cleaning protocol, and better cable management can be used for future iterations</a:t>
          </a:r>
        </a:p>
      </dsp:txBody>
      <dsp:txXfrm>
        <a:off x="5926212" y="1856707"/>
        <a:ext cx="5340501" cy="741290"/>
      </dsp:txXfrm>
    </dsp:sp>
    <dsp:sp modelId="{C6D793AC-1627-4F2A-BAA2-B140E2CD60F5}">
      <dsp:nvSpPr>
        <dsp:cNvPr id="0" name=""/>
        <dsp:cNvSpPr/>
      </dsp:nvSpPr>
      <dsp:spPr>
        <a:xfrm>
          <a:off x="0" y="2783321"/>
          <a:ext cx="11266714" cy="7412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466C73-1477-4816-A501-A171C6A498F6}">
      <dsp:nvSpPr>
        <dsp:cNvPr id="0" name=""/>
        <dsp:cNvSpPr/>
      </dsp:nvSpPr>
      <dsp:spPr>
        <a:xfrm>
          <a:off x="224240" y="2950111"/>
          <a:ext cx="407710" cy="40771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3E93462-FA39-4144-BE91-25FBEAD163CA}">
      <dsp:nvSpPr>
        <dsp:cNvPr id="0" name=""/>
        <dsp:cNvSpPr/>
      </dsp:nvSpPr>
      <dsp:spPr>
        <a:xfrm>
          <a:off x="856191" y="2783321"/>
          <a:ext cx="5070021" cy="74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3" tIns="78453" rIns="78453" bIns="784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Material Selection</a:t>
          </a:r>
        </a:p>
      </dsp:txBody>
      <dsp:txXfrm>
        <a:off x="856191" y="2783321"/>
        <a:ext cx="5070021" cy="741290"/>
      </dsp:txXfrm>
    </dsp:sp>
    <dsp:sp modelId="{06CED8C2-8FFA-481F-873C-2C4DD5DE9E58}">
      <dsp:nvSpPr>
        <dsp:cNvPr id="0" name=""/>
        <dsp:cNvSpPr/>
      </dsp:nvSpPr>
      <dsp:spPr>
        <a:xfrm>
          <a:off x="5926212" y="2783321"/>
          <a:ext cx="5340501" cy="74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3" tIns="78453" rIns="78453" bIns="7845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/>
            <a:t>Foot pedals are a failure point and steel could have been used rather than UHMW plastic</a:t>
          </a:r>
        </a:p>
      </dsp:txBody>
      <dsp:txXfrm>
        <a:off x="5926212" y="2783321"/>
        <a:ext cx="5340501" cy="741290"/>
      </dsp:txXfrm>
    </dsp:sp>
    <dsp:sp modelId="{949419EE-7DF7-45A5-BDAB-A8F95036D81F}">
      <dsp:nvSpPr>
        <dsp:cNvPr id="0" name=""/>
        <dsp:cNvSpPr/>
      </dsp:nvSpPr>
      <dsp:spPr>
        <a:xfrm>
          <a:off x="0" y="3709934"/>
          <a:ext cx="11266714" cy="741290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0C63F3C-2374-4D38-9927-6AED79F2ACE5}">
      <dsp:nvSpPr>
        <dsp:cNvPr id="0" name=""/>
        <dsp:cNvSpPr/>
      </dsp:nvSpPr>
      <dsp:spPr>
        <a:xfrm>
          <a:off x="224240" y="3876725"/>
          <a:ext cx="407710" cy="40771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BF333E3-97C5-43C2-A871-455ABC08AED0}">
      <dsp:nvSpPr>
        <dsp:cNvPr id="0" name=""/>
        <dsp:cNvSpPr/>
      </dsp:nvSpPr>
      <dsp:spPr>
        <a:xfrm>
          <a:off x="856191" y="3709934"/>
          <a:ext cx="5070021" cy="74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3" tIns="78453" rIns="78453" bIns="78453" numCol="1" spcCol="1270" anchor="ctr" anchorCtr="0">
          <a:noAutofit/>
        </a:bodyPr>
        <a:lstStyle/>
        <a:p>
          <a:pPr marL="0" lvl="0" indent="0" algn="l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DAQ System</a:t>
          </a:r>
        </a:p>
      </dsp:txBody>
      <dsp:txXfrm>
        <a:off x="856191" y="3709934"/>
        <a:ext cx="5070021" cy="741290"/>
      </dsp:txXfrm>
    </dsp:sp>
    <dsp:sp modelId="{EB2FE59B-4518-4C0B-8378-DE03D0BC1481}">
      <dsp:nvSpPr>
        <dsp:cNvPr id="0" name=""/>
        <dsp:cNvSpPr/>
      </dsp:nvSpPr>
      <dsp:spPr>
        <a:xfrm>
          <a:off x="5926212" y="3709934"/>
          <a:ext cx="5340501" cy="74129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453" tIns="78453" rIns="78453" bIns="78453" numCol="1" spcCol="1270" anchor="ctr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Better holding case (handle), smaller circuit and PCBs could replace majority of wiring for the system</a:t>
          </a:r>
        </a:p>
      </dsp:txBody>
      <dsp:txXfrm>
        <a:off x="5926212" y="3709934"/>
        <a:ext cx="5340501" cy="7412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4/27/2025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Jacob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B3A8FA-D126-CE1A-39DF-5E4A4E8FC1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A9D64A-F778-1D70-A68C-D5E6BBA60F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8F9290-1BAD-1786-A975-8E7E515A56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Avie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1B7077-EB27-6181-00EB-F7E429D61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680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F0E295-47E7-EC4E-5B5F-1E92829A26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70035-5C12-2F5F-9E89-F2C0F5AB3C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D84CB76-C2E7-D2BB-2498-664BBAE774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Lokesh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F02673-B8A6-466B-A577-03FCF4A327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5656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2787F3-0B01-DF7A-C39C-1DBA0CF02A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F64156C-A745-F501-9FF7-FFEB9BBA703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0EC0032-4315-E7CF-F725-669E9290A7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Avie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6B430-C33C-9F68-48F3-6842ED99FA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2209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5D6C3D-14E9-C844-9F38-2F5126938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484C88-3C31-470D-E371-868A089F9A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0A6F2C-80F5-F8C7-47B4-B0798B861B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Sankaran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0F23C5-1DB5-6EEE-59B6-1454BC806C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82618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054E3E-010D-90EB-4406-77A1B359F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D0150FB-A4C2-873E-1891-23F1722117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4AE12E7-74D2-5E28-035C-543A6A8555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Chris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E592A8-78B1-73D5-6B27-4EE75D9B09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2735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289D22-EDA4-3925-18F3-E6D27035A2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7CBD3D-F842-66F8-7A94-3919404B8D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6AE4F4-52C3-6E77-1E3D-D513ACC143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Avie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8C72E5-BC1B-FC56-E4D0-89032B64B0C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121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Jacob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579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BF54BB-BE40-1DE7-DE4E-BBA10221FD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B8FB7-224B-3D1E-3C9A-F73EDE8359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6FF369-7006-BED5-D2D5-AE18E4FD0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Jacob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DEA50D-BA49-6633-863D-7A5031885C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0299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4264B2-AB12-415F-EA9A-685D09563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E8495D-EAE7-C6F9-3F37-0835F3C0A6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ACD7AED-1141-E455-9DD4-CA8869989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Chris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BA5A4C-C5D3-099D-FD90-A4A9590321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770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9ABE1-5A6D-9508-74BA-6D39B4150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324506-990B-66DF-F9D9-8FEF2E5E677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366191D-A854-C0BB-89BA-72DB36EF2A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Jacob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7E6F4-99C6-9480-F702-26817E293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414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6A705-F414-18E0-5A84-9DC107620A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455D0F-4CAD-15C1-13C9-2F511AB066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3F2CD3-7A19-FE1E-4F42-0378DC04B8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Sankaran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0D294D-E5FF-664F-4752-96E7AB85B1F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4858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848A09-6FB8-F3A3-7EB4-5613D8DB5F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A520F2A-70FF-28DD-9E8B-7D1D67B641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9119443-5C32-A173-6351-59A311684D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https://purdue0-my.sharepoint.com/:v:/g/personal/</a:t>
            </a:r>
            <a:r>
              <a:rPr lang="en-US" dirty="0" err="1">
                <a:ea typeface="Calibri"/>
                <a:cs typeface="Calibri"/>
              </a:rPr>
              <a:t>iyerss_purdue_edu</a:t>
            </a:r>
            <a:r>
              <a:rPr lang="en-US" dirty="0">
                <a:ea typeface="Calibri"/>
                <a:cs typeface="Calibri"/>
              </a:rPr>
              <a:t>/EUvF5XoCkNBDg_ZGU85cd40BUlnRd2LQ1nEpIN4x47TlFQ?nav=eyJyZWZlcnJhbEluZm8iOnsicmVmZXJyYWxBcHAiOiJTdHJlYW1XZWJBcHAiLCJyZWZlcnJhbFZpZXciOiJTaGFyZURpYWxvZy1MaW5rIiwicmVmZXJyYWxBcHBQbGF0Zm9ybSI6IldlYiIsInJlZmVycmFsTW9kZSI6InZpZXcifX0%3D&amp;e=af6z5Z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703919-B74F-188E-AB06-484C4FA59D4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3131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019E1-CD5A-A7A0-02BB-91D7686AF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4FB0F7-82E2-AFB1-DEDB-6361A7E0CA1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FA2BB6-3B2E-98F1-B724-55628E6741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Sankaran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51F62-974F-DA9E-D234-2B8C7E6294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811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BC901-B09C-E7BF-8FC8-1DB4E629E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D54307-9CEB-C8FC-CE52-C16DD40A6E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71CDB-34BA-4168-27D9-864F6C3C5B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Avie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5C41F5-71CD-B251-0C33-55B8D12824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000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33C7E9-2F7C-63B7-2D8C-C0E820EB78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FFA54F-8ABA-9D46-088A-0F9218D20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DA6BFD-82D2-2D3E-A442-74D09611BB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Lokesh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E8372-2FB8-7DC7-1705-02BB66C6C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7902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A7607E-0B69-7042-8E26-D319E7C241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984" y="5739523"/>
            <a:ext cx="5061853" cy="5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641B97-9FFC-02AC-9A83-AD9CF1F958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FD4B7A-A4D9-0C4E-89FB-FFB6C38F7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39C530-4D1F-8F28-146E-3ECC4BBCE9E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3FF0175-2E74-464D-B663-ED6F27ABA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4977-AD33-556A-2AED-7416F7D43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13F175-BDA7-514F-9F31-E5B8E57F6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56456-EFF1-AF89-28F7-3D4A6920E0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2C5776-9DB3-9D47-908F-29F89408C6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54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135B86-20D4-13D9-0376-A64DF5C381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B874AE-57AB-EC41-94E9-0410B42CC6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A9D6A4-F44C-720B-EF21-A331231A64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DE9153-1F7B-3944-8D82-05BA0D961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181729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181729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D3EBD5-219C-5B88-5FAA-E3535228FBD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924D92CB-DB6C-EEE8-BDA7-E3D7B06436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2B81A24-77CC-EA43-BABF-7DBD152AC1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B1371B0-95CE-4462-18BB-F77CBC19BF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4D03D9-81E1-C849-8EC1-AECF5EF25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785C5DB-355E-CD09-6EF5-58F892E8FB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353664F-A7D7-074A-8427-BFC8A7BF3B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E9F3313-6532-97CE-1E0D-3A21EA40A39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CB49951-E54B-7344-81FD-95CECDF092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AC0BB7-28CB-1045-A186-168990E05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984" y="5739523"/>
            <a:ext cx="5061853" cy="535961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5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6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7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3/31/23</a:t>
            </a:r>
          </a:p>
        </p:txBody>
      </p:sp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F278F-8AAE-FA0B-4B47-AB0FFECE69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0B5B1B-89D1-9945-6AB1-0D9B2E27009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7907" y="2065260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CAB75A6-8C36-AD93-09A1-D377BF55C68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605427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BFCE088-E342-EDAD-213D-39C8B8D8505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22945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08ED7E5-C647-0D4E-8F6A-D45E7DE2C1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DDE6D-DD47-E873-4306-EBFC1F91F65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7F2227B-9DC0-EB4C-AA7A-601C58955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58850-3E44-9220-12DF-98BC6F729C54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F590968-3C2E-854F-93F7-5B2A5BDA9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67524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0ED9A8-0DA3-BC24-94A1-086C8ECA8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D8470-6707-634E-83EB-0AE05382F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1E696-D9D7-67E3-048E-80603F311A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B69B3A-A137-EF43-8080-13C68449C3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C3A567-3D58-2F44-803E-CF1742FF8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988" y="5739523"/>
            <a:ext cx="5061844" cy="5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A4D2F-F17A-B040-9E4F-AFE7D2510A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984" y="5739523"/>
            <a:ext cx="5061853" cy="5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7CAFF-04F4-A34D-B7B6-EBED6965F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12192000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0E95C-D44C-0BD3-29E1-C39EBAC823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0D8D6B-5003-894D-8A08-248561DC2D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2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3D96E0-B96A-6A4A-AC0F-9A5C8B8379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9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54FE2-5844-7885-7089-16924C393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437BBC-6B19-2F48-BA89-479C442A5B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23E79-165A-C0A0-34F4-D4CD4FAC54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D672C2-A6E7-B34D-BFBB-958A2B4B8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20F0F-7917-55BD-382B-A4E02410819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7BFB8A-9654-EB4B-9451-8B63BF2EE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9200A-5F39-EB36-4116-B2C1717CC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3/31/23            ‹#›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657" r:id="rId13"/>
    <p:sldLayoutId id="2147483706" r:id="rId14"/>
    <p:sldLayoutId id="2147483705" r:id="rId15"/>
    <p:sldLayoutId id="2147483707" r:id="rId16"/>
    <p:sldLayoutId id="2147483713" r:id="rId17"/>
    <p:sldLayoutId id="2147483709" r:id="rId18"/>
    <p:sldLayoutId id="2147483710" r:id="rId19"/>
    <p:sldLayoutId id="2147483653" r:id="rId20"/>
    <p:sldLayoutId id="2147483690" r:id="rId21"/>
    <p:sldLayoutId id="2147483704" r:id="rId22"/>
    <p:sldLayoutId id="2147483692" r:id="rId23"/>
    <p:sldLayoutId id="2147483693" r:id="rId24"/>
    <p:sldLayoutId id="2147483691" r:id="rId25"/>
    <p:sldLayoutId id="2147483703" r:id="rId26"/>
  </p:sldLayoutIdLst>
  <p:hf sldNum="0" hdr="0" dt="0"/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lang="en-US" sz="4800" b="1" i="1" kern="1200" cap="none" baseline="0" dirty="0">
          <a:solidFill>
            <a:schemeClr val="tx1"/>
          </a:solidFill>
          <a:latin typeface="Acumin Pro Condensed Semibold" panose="020B0506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4.svg"/><Relationship Id="rId5" Type="http://schemas.openxmlformats.org/officeDocument/2006/relationships/image" Target="../media/image33.png"/><Relationship Id="rId4" Type="http://schemas.openxmlformats.org/officeDocument/2006/relationships/image" Target="../media/image32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s://purdue0-my.sharepoint.com/:v:/g/personal/iyerss_purdue_edu/EUvF5XoCkNBDg_ZGU85cd40BUlnRd2LQ1nEpIN4x47TlFQ?nav=eyJyZWZlcnJhbEluZm8iOnsicmVmZXJyYWxBcHAiOiJTdHJlYW1XZWJBcHAiLCJyZWZlcnJhbFZpZXciOiJTaGFyZURpYWxvZy1MaW5rIiwicmVmZXJyYWxBcHBQbGF0Zm9ybSI6IldlYiIsInJlZmVycmFsTW9kZSI6InZpZXcifX0%3D&amp;e=af6z5Z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9.png"/><Relationship Id="rId5" Type="http://schemas.openxmlformats.org/officeDocument/2006/relationships/image" Target="../media/image18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1718697"/>
            <a:ext cx="7606393" cy="1526188"/>
          </a:xfrm>
        </p:spPr>
        <p:txBody>
          <a:bodyPr/>
          <a:lstStyle/>
          <a:p>
            <a:r>
              <a:rPr lang="en-US" dirty="0">
                <a:latin typeface="Acumin Pro Condensed Semibold"/>
              </a:rPr>
              <a:t>Final Prototype Demonstration: TerraProbe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3257" y="3247565"/>
            <a:ext cx="7763458" cy="12975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Acumin Pro Semibold"/>
              </a:rPr>
              <a:t>A Down2Earth (D2E) Company</a:t>
            </a:r>
          </a:p>
          <a:p>
            <a:endParaRPr lang="en-US">
              <a:latin typeface="Acumin Pro Semibold"/>
            </a:endParaRPr>
          </a:p>
          <a:p>
            <a:endParaRPr lang="en-US">
              <a:latin typeface="Acumin Pro Semi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8A17-096C-AED1-C745-D58ECF2EF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257" y="4142298"/>
            <a:ext cx="7763458" cy="4492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latin typeface="Acumin Pro"/>
              </a:rPr>
              <a:t>4/23/2025</a:t>
            </a:r>
            <a:endParaRPr lang="en-US" dirty="0"/>
          </a:p>
        </p:txBody>
      </p:sp>
      <p:pic>
        <p:nvPicPr>
          <p:cNvPr id="5" name="Picture 4" descr="A logo of a science fiction device&#10;&#10;Description automatically generated with medium confidence">
            <a:extLst>
              <a:ext uri="{FF2B5EF4-FFF2-40B4-BE49-F238E27FC236}">
                <a16:creationId xmlns:a16="http://schemas.microsoft.com/office/drawing/2014/main" id="{97A8469D-1B5B-B2DA-66E4-975FF8D1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873" y="1416827"/>
            <a:ext cx="2129927" cy="21299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AA64A-4D69-8EB3-6CB7-96E874158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7987A11-19DD-E3CB-32AC-9F3CC3EF9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72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>
                <a:latin typeface="Acumin Pro" panose="020B0504020202020204"/>
              </a:rPr>
              <a:t>Validation Tests – Motor Performance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DD8925E-7DB8-8DA6-CEF4-0BEB5E6023F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28004"/>
            <a:ext cx="11277600" cy="3657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/>
              <a:t>Future scope will require higher powered motors for faster and optimum user experience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622320-782B-B096-319D-81B84C57D89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4/23/25           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01B49B-8E69-EC35-37BC-2EEF89AFECF7}"/>
              </a:ext>
            </a:extLst>
          </p:cNvPr>
          <p:cNvSpPr txBox="1"/>
          <p:nvPr/>
        </p:nvSpPr>
        <p:spPr>
          <a:xfrm>
            <a:off x="284356" y="4189784"/>
            <a:ext cx="4315522" cy="20928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Motor Design &amp; Sizing</a:t>
            </a:r>
          </a:p>
          <a:p>
            <a:endParaRPr lang="en-US" sz="200" b="1" dirty="0">
              <a:latin typeface="Acumin Pro" panose="020B0504020202020204"/>
            </a:endParaRPr>
          </a:p>
          <a:p>
            <a:endParaRPr lang="en-US" sz="200" b="1" dirty="0">
              <a:latin typeface="Acumin Pro" panose="020B050402020202020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Selected a minimum of </a:t>
            </a:r>
            <a:r>
              <a:rPr lang="en-US" sz="1400" b="1" dirty="0">
                <a:latin typeface="Acumin Pro" panose="020B0504020202020204"/>
              </a:rPr>
              <a:t>35W, 12V motor at 30 RPM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Required force calculated as 923.4 N for stiff cohesive soil</a:t>
            </a:r>
          </a:p>
          <a:p>
            <a:pPr marL="457200" indent="-457200">
              <a:buFont typeface="Wingdings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Motor Speed 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Connected IR sensor to measure the pulses per revolution of the motor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1400" b="1" dirty="0">
              <a:latin typeface="Acumin Pro" panose="020B0504020202020204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D8F627-85F4-46A6-9957-B65BFE21ACCE}"/>
              </a:ext>
            </a:extLst>
          </p:cNvPr>
          <p:cNvSpPr/>
          <p:nvPr/>
        </p:nvSpPr>
        <p:spPr>
          <a:xfrm>
            <a:off x="1255000" y="4466228"/>
            <a:ext cx="3233854" cy="4822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>
            <a:extLst>
              <a:ext uri="{FF2B5EF4-FFF2-40B4-BE49-F238E27FC236}">
                <a16:creationId xmlns:a16="http://schemas.microsoft.com/office/drawing/2014/main" id="{42FB39ED-4F70-E90D-B785-21D792E26BCD}"/>
              </a:ext>
            </a:extLst>
          </p:cNvPr>
          <p:cNvSpPr/>
          <p:nvPr/>
        </p:nvSpPr>
        <p:spPr>
          <a:xfrm>
            <a:off x="4488854" y="2356386"/>
            <a:ext cx="1728439" cy="69137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aph of motor speed response&#10;&#10;AI-generated content may be incorrect.">
            <a:extLst>
              <a:ext uri="{FF2B5EF4-FFF2-40B4-BE49-F238E27FC236}">
                <a16:creationId xmlns:a16="http://schemas.microsoft.com/office/drawing/2014/main" id="{D24D862D-0830-C69E-8C3B-E06F24CDA8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952" y="1124079"/>
            <a:ext cx="4861949" cy="306570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385790C-986B-C15D-7FA9-EEA8F596934E}"/>
              </a:ext>
            </a:extLst>
          </p:cNvPr>
          <p:cNvSpPr txBox="1"/>
          <p:nvPr/>
        </p:nvSpPr>
        <p:spPr>
          <a:xfrm>
            <a:off x="7165635" y="4189784"/>
            <a:ext cx="4332265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Motors are underperforming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Performed IR Sensor Test to examine motor speed response data over time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Motors are running at MAX speed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Motors steady state speed: ~22.5 RPM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Motor Rise Time: ~5 seconds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Implications</a:t>
            </a:r>
          </a:p>
          <a:p>
            <a:endParaRPr lang="en-US" sz="200" b="1" dirty="0">
              <a:latin typeface="Acumin Pro" panose="020B050402020202020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Longer time to burrow into the soil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50 RPM motors necessary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C057AC7-0B8C-BED1-476C-67B3EF6FB8A7}"/>
              </a:ext>
            </a:extLst>
          </p:cNvPr>
          <p:cNvSpPr/>
          <p:nvPr/>
        </p:nvSpPr>
        <p:spPr>
          <a:xfrm>
            <a:off x="7995424" y="5078010"/>
            <a:ext cx="3311912" cy="4337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ED26D4-A825-D340-4AB7-879A739E3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7593" y="1247250"/>
            <a:ext cx="2889048" cy="2889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36433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53A8B-E84C-8E67-BB9D-04CB7264D1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03905F9-4AFE-473D-2D52-AE5FE6233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72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 dirty="0">
                <a:latin typeface="Acumin Pro" panose="020B0504020202020204"/>
              </a:rPr>
              <a:t>Validation Tests – Soil Compactness vs. Depth Performance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6ED467-23A1-DF83-5175-416B1C45FB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28004"/>
            <a:ext cx="11277600" cy="3657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TerraProbe tests how well it can perform on wet vs. dry soil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DDA7C13-D80F-C048-8166-203C7A48BDF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4/23/25            4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D16EFDF-15C6-9AA6-4753-C43D1EA59B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217" y="1579378"/>
            <a:ext cx="2407104" cy="336994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159B0F0-3569-9F69-9043-86FF24A6D11A}"/>
              </a:ext>
            </a:extLst>
          </p:cNvPr>
          <p:cNvSpPr txBox="1"/>
          <p:nvPr/>
        </p:nvSpPr>
        <p:spPr>
          <a:xfrm>
            <a:off x="417217" y="5154014"/>
            <a:ext cx="24870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latin typeface="Acumin Pro" panose="020B0504020202020204"/>
              </a:rPr>
              <a:t>Base Material: Dry Garden Soil (5174.8 cubic inches)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19C1CC-E8F3-675C-EE2E-38EADC6DAA83}"/>
              </a:ext>
            </a:extLst>
          </p:cNvPr>
          <p:cNvSpPr txBox="1"/>
          <p:nvPr/>
        </p:nvSpPr>
        <p:spPr>
          <a:xfrm>
            <a:off x="3264693" y="1442470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cumin Pro" panose="020B0504020202020204"/>
              </a:rPr>
              <a:t>Test Procedure</a:t>
            </a: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B7681C5-162A-F7D4-3E2E-25894C7F30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9" y="1777510"/>
            <a:ext cx="2947988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en-US" sz="1400" dirty="0">
                <a:latin typeface="Acumin Pro" panose="020B0504020202020204"/>
              </a:rPr>
              <a:t>Base material: Dry garden soil (~5,000 in³)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en-US" sz="1400" dirty="0">
                <a:latin typeface="Acumin Pro" panose="020B0504020202020204"/>
              </a:rPr>
              <a:t>Incrementally added 128 oz of water per test (~5% volume each time)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en-US" sz="1400" dirty="0">
                <a:latin typeface="Acumin Pro" panose="020B0504020202020204"/>
              </a:rPr>
              <a:t>Measured depth burrowed (inches) after each addition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arenR"/>
              <a:tabLst/>
            </a:pPr>
            <a:r>
              <a:rPr lang="en-US" altLang="en-US" sz="1400" dirty="0">
                <a:latin typeface="Acumin Pro" panose="020B0504020202020204"/>
              </a:rPr>
              <a:t>Simulates real-world changes in soil density and compactness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2BC314B-6B94-AD20-FA8D-FCD5F4C6AEF5}"/>
              </a:ext>
            </a:extLst>
          </p:cNvPr>
          <p:cNvSpPr txBox="1"/>
          <p:nvPr/>
        </p:nvSpPr>
        <p:spPr>
          <a:xfrm>
            <a:off x="3264693" y="3921365"/>
            <a:ext cx="2514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latin typeface="Acumin Pro" panose="020B0504020202020204"/>
              </a:rPr>
              <a:t>Soil Condition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4A69F10C-A999-111E-1D45-F70D09643F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7999" y="4353795"/>
            <a:ext cx="2947988" cy="16004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1400" dirty="0">
                <a:latin typeface="Acumin Pro" panose="020B0504020202020204"/>
              </a:rPr>
              <a:t>Powdered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1400" dirty="0">
                <a:latin typeface="Acumin Pro" panose="020B0504020202020204"/>
              </a:rPr>
              <a:t>Dry &amp; Loose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1400" dirty="0">
                <a:latin typeface="Acumin Pro" panose="020B0504020202020204"/>
              </a:rPr>
              <a:t>Lightly Moist (Slightly Cohesive)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1400" dirty="0">
                <a:latin typeface="Acumin Pro" panose="020B0504020202020204"/>
              </a:rPr>
              <a:t>Moist (More Cohesive)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1400" dirty="0">
                <a:latin typeface="Acumin Pro" panose="020B0504020202020204"/>
              </a:rPr>
              <a:t>Moderately Dense (Slightly sticky)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1400" dirty="0">
                <a:latin typeface="Acumin Pro" panose="020B0504020202020204"/>
              </a:rPr>
              <a:t>Dense (Sticky)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806CC81E-07DA-7EBC-288E-AB608DA296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297844"/>
              </p:ext>
            </p:extLst>
          </p:nvPr>
        </p:nvGraphicFramePr>
        <p:xfrm>
          <a:off x="6196015" y="1293274"/>
          <a:ext cx="5855493" cy="2911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1831">
                  <a:extLst>
                    <a:ext uri="{9D8B030D-6E8A-4147-A177-3AD203B41FA5}">
                      <a16:colId xmlns:a16="http://schemas.microsoft.com/office/drawing/2014/main" val="271386087"/>
                    </a:ext>
                  </a:extLst>
                </a:gridCol>
                <a:gridCol w="1951831">
                  <a:extLst>
                    <a:ext uri="{9D8B030D-6E8A-4147-A177-3AD203B41FA5}">
                      <a16:colId xmlns:a16="http://schemas.microsoft.com/office/drawing/2014/main" val="939036780"/>
                    </a:ext>
                  </a:extLst>
                </a:gridCol>
                <a:gridCol w="1951831">
                  <a:extLst>
                    <a:ext uri="{9D8B030D-6E8A-4147-A177-3AD203B41FA5}">
                      <a16:colId xmlns:a16="http://schemas.microsoft.com/office/drawing/2014/main" val="1071984122"/>
                    </a:ext>
                  </a:extLst>
                </a:gridCol>
              </a:tblGrid>
              <a:tr h="553876">
                <a:tc>
                  <a:txBody>
                    <a:bodyPr/>
                    <a:lstStyle/>
                    <a:p>
                      <a:r>
                        <a:rPr lang="en-US" sz="1600" dirty="0"/>
                        <a:t>Water Added (oz)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Approx. 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Depth Burrowed (in)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506422"/>
                  </a:ext>
                </a:extLst>
              </a:tr>
              <a:tr h="360752">
                <a:tc>
                  <a:txBody>
                    <a:bodyPr/>
                    <a:lstStyle/>
                    <a:p>
                      <a:r>
                        <a:rPr lang="en-US" sz="14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Powdered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1.21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4410940"/>
                  </a:ext>
                </a:extLst>
              </a:tr>
              <a:tr h="360752">
                <a:tc>
                  <a:txBody>
                    <a:bodyPr/>
                    <a:lstStyle/>
                    <a:p>
                      <a:r>
                        <a:rPr lang="en-US" sz="1400" dirty="0"/>
                        <a:t>128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Dry &amp; Loose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1.75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9291082"/>
                  </a:ext>
                </a:extLst>
              </a:tr>
              <a:tr h="360752">
                <a:tc>
                  <a:txBody>
                    <a:bodyPr/>
                    <a:lstStyle/>
                    <a:p>
                      <a:r>
                        <a:rPr lang="en-US" sz="1400" dirty="0"/>
                        <a:t>256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Lightly Moist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8033892"/>
                  </a:ext>
                </a:extLst>
              </a:tr>
              <a:tr h="360752">
                <a:tc>
                  <a:txBody>
                    <a:bodyPr/>
                    <a:lstStyle/>
                    <a:p>
                      <a:r>
                        <a:rPr lang="en-US" sz="1400" dirty="0"/>
                        <a:t>320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Lightly Moist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3.93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7327299"/>
                  </a:ext>
                </a:extLst>
              </a:tr>
              <a:tr h="553876">
                <a:tc>
                  <a:txBody>
                    <a:bodyPr/>
                    <a:lstStyle/>
                    <a:p>
                      <a:r>
                        <a:rPr lang="en-US" sz="1400" dirty="0"/>
                        <a:t>384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Moderately Moist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5.56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561338"/>
                  </a:ext>
                </a:extLst>
              </a:tr>
              <a:tr h="360752">
                <a:tc>
                  <a:txBody>
                    <a:bodyPr/>
                    <a:lstStyle/>
                    <a:p>
                      <a:r>
                        <a:rPr lang="en-US" sz="1400" dirty="0"/>
                        <a:t>512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Dense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6.72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4623322"/>
                  </a:ext>
                </a:extLst>
              </a:tr>
            </a:tbl>
          </a:graphicData>
        </a:graphic>
      </p:graphicFrame>
      <p:sp>
        <p:nvSpPr>
          <p:cNvPr id="14" name="Rectangle 2">
            <a:extLst>
              <a:ext uri="{FF2B5EF4-FFF2-40B4-BE49-F238E27FC236}">
                <a16:creationId xmlns:a16="http://schemas.microsoft.com/office/drawing/2014/main" id="{C994024B-CC32-D508-A4DC-A1079B8EBB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73331" y="4304296"/>
            <a:ext cx="5343683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1400" b="1" dirty="0">
                <a:latin typeface="Acumin Pro" panose="020B0504020202020204"/>
              </a:rPr>
              <a:t>Initial High Resistance 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Acumin Pro" panose="020B0504020202020204"/>
              </a:rPr>
              <a:t>Dry soil offers high resistance due to lack of cohesion.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Acumin Pro" panose="020B0504020202020204"/>
              </a:rPr>
              <a:t>As moisture increases, soil cohesion improves, making it easier for the probe to burrow.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sz="1400" dirty="0">
              <a:latin typeface="Acumin Pro" panose="020B0504020202020204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ü"/>
              <a:tabLst/>
            </a:pPr>
            <a:r>
              <a:rPr lang="en-US" altLang="en-US" sz="1400" b="1" dirty="0">
                <a:latin typeface="Acumin Pro" panose="020B0504020202020204"/>
              </a:rPr>
              <a:t>Higher Moisture Levels, Greater Depth Sampling</a:t>
            </a:r>
          </a:p>
          <a:p>
            <a:pPr marL="742950" lvl="1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latin typeface="Acumin Pro" panose="020B0504020202020204"/>
              </a:rPr>
              <a:t>At high moisture levels (384–512 oz), soil becomes sticky and compact, which aids in deeper penetration by maintaining contact and reducing kickback.</a:t>
            </a:r>
          </a:p>
        </p:txBody>
      </p:sp>
    </p:spTree>
    <p:extLst>
      <p:ext uri="{BB962C8B-B14F-4D97-AF65-F5344CB8AC3E}">
        <p14:creationId xmlns:p14="http://schemas.microsoft.com/office/powerpoint/2010/main" val="40453620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479B77-4A67-27A0-1634-1A27670ABC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2D4C8D5-2FE0-9FFC-A547-F0BA38C283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72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 dirty="0">
                <a:latin typeface="Acumin Pro" panose="020B0504020202020204"/>
              </a:rPr>
              <a:t>Validation Tests – NPK &amp; Moisture Sensor Precision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D1F5615-5B89-AA28-1967-F454CC3D01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28004"/>
            <a:ext cx="11277600" cy="3657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TerraProbe tests how well the testing probe precision performs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9D8F9-F36C-0012-6F29-DBB3EADCA61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4/23/25           4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D8B28F4-CF78-00A4-B556-FDFB3456D6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920" y="1417035"/>
            <a:ext cx="2790774" cy="445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1AB44BC-DD85-604A-DAD4-9BFFBE2766D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4080639"/>
              </p:ext>
            </p:extLst>
          </p:nvPr>
        </p:nvGraphicFramePr>
        <p:xfrm>
          <a:off x="4076240" y="1417035"/>
          <a:ext cx="7447405" cy="25600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9481">
                  <a:extLst>
                    <a:ext uri="{9D8B030D-6E8A-4147-A177-3AD203B41FA5}">
                      <a16:colId xmlns:a16="http://schemas.microsoft.com/office/drawing/2014/main" val="2315035261"/>
                    </a:ext>
                  </a:extLst>
                </a:gridCol>
                <a:gridCol w="1489481">
                  <a:extLst>
                    <a:ext uri="{9D8B030D-6E8A-4147-A177-3AD203B41FA5}">
                      <a16:colId xmlns:a16="http://schemas.microsoft.com/office/drawing/2014/main" val="571959920"/>
                    </a:ext>
                  </a:extLst>
                </a:gridCol>
                <a:gridCol w="1489481">
                  <a:extLst>
                    <a:ext uri="{9D8B030D-6E8A-4147-A177-3AD203B41FA5}">
                      <a16:colId xmlns:a16="http://schemas.microsoft.com/office/drawing/2014/main" val="3399357754"/>
                    </a:ext>
                  </a:extLst>
                </a:gridCol>
                <a:gridCol w="1489481">
                  <a:extLst>
                    <a:ext uri="{9D8B030D-6E8A-4147-A177-3AD203B41FA5}">
                      <a16:colId xmlns:a16="http://schemas.microsoft.com/office/drawing/2014/main" val="2128204543"/>
                    </a:ext>
                  </a:extLst>
                </a:gridCol>
                <a:gridCol w="1489481">
                  <a:extLst>
                    <a:ext uri="{9D8B030D-6E8A-4147-A177-3AD203B41FA5}">
                      <a16:colId xmlns:a16="http://schemas.microsoft.com/office/drawing/2014/main" val="656736875"/>
                    </a:ext>
                  </a:extLst>
                </a:gridCol>
              </a:tblGrid>
              <a:tr h="634238">
                <a:tc>
                  <a:txBody>
                    <a:bodyPr/>
                    <a:lstStyle/>
                    <a:p>
                      <a:r>
                        <a:rPr lang="en-US" sz="1600" dirty="0"/>
                        <a:t>Trial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Nitrogen [mg/kg]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Potassium [mg/kg]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Phosphorous [mg/kg]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Moisture (%)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81677311"/>
                  </a:ext>
                </a:extLst>
              </a:tr>
              <a:tr h="385163">
                <a:tc>
                  <a:txBody>
                    <a:bodyPr/>
                    <a:lstStyle/>
                    <a:p>
                      <a:r>
                        <a:rPr lang="en-US" sz="14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~67%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956538"/>
                  </a:ext>
                </a:extLst>
              </a:tr>
              <a:tr h="385163"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4206451"/>
                  </a:ext>
                </a:extLst>
              </a:tr>
              <a:tr h="385163"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~69%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6858808"/>
                  </a:ext>
                </a:extLst>
              </a:tr>
              <a:tr h="385163"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~66%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7202144"/>
                  </a:ext>
                </a:extLst>
              </a:tr>
              <a:tr h="385163">
                <a:tc>
                  <a:txBody>
                    <a:bodyPr/>
                    <a:lstStyle/>
                    <a:p>
                      <a:r>
                        <a:rPr lang="en-US" sz="1400" dirty="0"/>
                        <a:t>Average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2.625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~67.75%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204789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D0BC36CF-46C2-D3A9-E14C-BCF7E9D140A9}"/>
              </a:ext>
            </a:extLst>
          </p:cNvPr>
          <p:cNvSpPr txBox="1"/>
          <p:nvPr/>
        </p:nvSpPr>
        <p:spPr>
          <a:xfrm>
            <a:off x="4229662" y="4137782"/>
            <a:ext cx="71784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dirty="0">
                <a:latin typeface="Acumin Pro" panose="020B0504020202020204"/>
              </a:rPr>
              <a:t>Conducted </a:t>
            </a:r>
            <a:r>
              <a:rPr lang="en-US" sz="1400" b="1" dirty="0">
                <a:latin typeface="Acumin Pro" panose="020B0504020202020204"/>
              </a:rPr>
              <a:t>4 repeated trials</a:t>
            </a:r>
            <a:r>
              <a:rPr lang="en-US" sz="1400" dirty="0">
                <a:latin typeface="Acumin Pro" panose="020B0504020202020204"/>
              </a:rPr>
              <a:t> on the same soil sample to assess precision of TerraProbe readings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Measured Nitrogen (N), Phosphorus (P), Potassium (K) levels and Moisture content</a:t>
            </a:r>
          </a:p>
          <a:p>
            <a:pPr lvl="1"/>
            <a:endParaRPr lang="en-US" sz="1400" b="1" dirty="0">
              <a:latin typeface="Acumin Pro" panose="020B0504020202020204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dirty="0">
                <a:latin typeface="Acumin Pro" panose="020B0504020202020204"/>
              </a:rPr>
              <a:t>Observed consistent Nitrogen (8 mg/kg) and Phosphorus (4 mg/kg) across all trials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Potassium showed minor variation (range: 2–3 mg/kg)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Moisture readings stayed within a tight range (~66–69%), indicating stable sensor output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1A46C6D-E1B9-B0AB-B9DB-D2C023A4A36B}"/>
              </a:ext>
            </a:extLst>
          </p:cNvPr>
          <p:cNvSpPr txBox="1"/>
          <p:nvPr/>
        </p:nvSpPr>
        <p:spPr>
          <a:xfrm>
            <a:off x="565743" y="5891496"/>
            <a:ext cx="3227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/>
              <a:t>*Separate testing on Soil Cup</a:t>
            </a:r>
          </a:p>
        </p:txBody>
      </p:sp>
    </p:spTree>
    <p:extLst>
      <p:ext uri="{BB962C8B-B14F-4D97-AF65-F5344CB8AC3E}">
        <p14:creationId xmlns:p14="http://schemas.microsoft.com/office/powerpoint/2010/main" val="555448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E6692D-7AE3-73EC-21DE-65E21E8337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BD4D360-D530-8ACA-A571-74EAD0ADE9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72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>
                <a:latin typeface="Acumin Pro" panose="020B0504020202020204"/>
              </a:rPr>
              <a:t>Validation Tests – Neural Network Performance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A5BEB39-9E64-98DB-558A-48ACF56669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28004"/>
            <a:ext cx="11277600" cy="3657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/>
              <a:t>Neural Network based crop recommendation results are trustable and generalizable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AF6368-1460-EEB9-FD67-BCB4255131A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4/23/25            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2339118-2254-F193-2344-3FD17DCE6F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6"/>
          <a:stretch/>
        </p:blipFill>
        <p:spPr bwMode="auto">
          <a:xfrm>
            <a:off x="814140" y="1193764"/>
            <a:ext cx="3413157" cy="240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41A7A1-5F90-42AC-3F22-88DC06C191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7"/>
          <a:stretch/>
        </p:blipFill>
        <p:spPr bwMode="auto">
          <a:xfrm>
            <a:off x="814193" y="3622797"/>
            <a:ext cx="3413104" cy="240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Table with solid fill">
            <a:extLst>
              <a:ext uri="{FF2B5EF4-FFF2-40B4-BE49-F238E27FC236}">
                <a16:creationId xmlns:a16="http://schemas.microsoft.com/office/drawing/2014/main" id="{461DF37F-2E40-4927-C7C3-26B958BCE5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27753" y="1193764"/>
            <a:ext cx="599954" cy="106028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385A4B-9B13-FBF1-EF9D-7F2A5D6AD042}"/>
              </a:ext>
            </a:extLst>
          </p:cNvPr>
          <p:cNvSpPr txBox="1"/>
          <p:nvPr/>
        </p:nvSpPr>
        <p:spPr>
          <a:xfrm>
            <a:off x="4956759" y="2124164"/>
            <a:ext cx="132743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Acumin Pro" panose="020B0504020202020204"/>
              </a:rPr>
              <a:t>Crop Recommendation Data</a:t>
            </a:r>
          </a:p>
        </p:txBody>
      </p:sp>
      <p:pic>
        <p:nvPicPr>
          <p:cNvPr id="17" name="Graphic 16" descr="Arrow Right with solid fill">
            <a:extLst>
              <a:ext uri="{FF2B5EF4-FFF2-40B4-BE49-F238E27FC236}">
                <a16:creationId xmlns:a16="http://schemas.microsoft.com/office/drawing/2014/main" id="{7B6B182E-D518-816A-224D-208DFCDDF58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033811" y="1772759"/>
            <a:ext cx="569744" cy="480523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ED3C1F5B-E6F1-E366-3BE7-4F169C3A95F1}"/>
              </a:ext>
            </a:extLst>
          </p:cNvPr>
          <p:cNvSpPr/>
          <p:nvPr/>
        </p:nvSpPr>
        <p:spPr>
          <a:xfrm>
            <a:off x="7344126" y="1700681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D07AF10-5712-E4EA-0133-257715D68837}"/>
              </a:ext>
            </a:extLst>
          </p:cNvPr>
          <p:cNvSpPr/>
          <p:nvPr/>
        </p:nvSpPr>
        <p:spPr>
          <a:xfrm>
            <a:off x="7344126" y="1958896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FFE79946-F36E-B3F6-ADE0-4FC019723D9A}"/>
              </a:ext>
            </a:extLst>
          </p:cNvPr>
          <p:cNvSpPr/>
          <p:nvPr/>
        </p:nvSpPr>
        <p:spPr>
          <a:xfrm>
            <a:off x="7337004" y="2217111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BA3FE4B-2707-3B1B-08F9-ACBCDCF3B2DD}"/>
              </a:ext>
            </a:extLst>
          </p:cNvPr>
          <p:cNvSpPr/>
          <p:nvPr/>
        </p:nvSpPr>
        <p:spPr>
          <a:xfrm rot="1556189">
            <a:off x="7832607" y="1325165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3F26A48-AB25-B519-DCC2-06BEBF26F4C6}"/>
              </a:ext>
            </a:extLst>
          </p:cNvPr>
          <p:cNvSpPr/>
          <p:nvPr/>
        </p:nvSpPr>
        <p:spPr>
          <a:xfrm rot="1556189">
            <a:off x="7832607" y="1583380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07C3911-EB3E-FD10-68D9-52CC1FBC9F75}"/>
              </a:ext>
            </a:extLst>
          </p:cNvPr>
          <p:cNvSpPr/>
          <p:nvPr/>
        </p:nvSpPr>
        <p:spPr>
          <a:xfrm rot="1556189">
            <a:off x="7825485" y="1841596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521C6C9A-B920-2361-5FFE-EE48E8FBC464}"/>
              </a:ext>
            </a:extLst>
          </p:cNvPr>
          <p:cNvSpPr/>
          <p:nvPr/>
        </p:nvSpPr>
        <p:spPr>
          <a:xfrm>
            <a:off x="7821286" y="2103053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1A8FD6E6-55BB-6D5E-4925-2B85A6C70A45}"/>
              </a:ext>
            </a:extLst>
          </p:cNvPr>
          <p:cNvSpPr/>
          <p:nvPr/>
        </p:nvSpPr>
        <p:spPr>
          <a:xfrm>
            <a:off x="7821286" y="2361268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A1CED85C-415E-ECD9-8E27-896313940FD5}"/>
              </a:ext>
            </a:extLst>
          </p:cNvPr>
          <p:cNvSpPr/>
          <p:nvPr/>
        </p:nvSpPr>
        <p:spPr>
          <a:xfrm>
            <a:off x="7814164" y="2619483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85373B2D-3737-1940-1F77-923036AF450D}"/>
              </a:ext>
            </a:extLst>
          </p:cNvPr>
          <p:cNvSpPr/>
          <p:nvPr/>
        </p:nvSpPr>
        <p:spPr>
          <a:xfrm>
            <a:off x="8263644" y="1172305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64CB931-4291-293D-CA69-C23FF17BA8AE}"/>
              </a:ext>
            </a:extLst>
          </p:cNvPr>
          <p:cNvSpPr/>
          <p:nvPr/>
        </p:nvSpPr>
        <p:spPr>
          <a:xfrm>
            <a:off x="8274796" y="1414958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786DF48-386B-4AA4-2851-C94A4384B1F0}"/>
              </a:ext>
            </a:extLst>
          </p:cNvPr>
          <p:cNvSpPr/>
          <p:nvPr/>
        </p:nvSpPr>
        <p:spPr>
          <a:xfrm>
            <a:off x="8267674" y="1673173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F6B17378-0B6A-8367-B57D-26CBA7A3EEF2}"/>
              </a:ext>
            </a:extLst>
          </p:cNvPr>
          <p:cNvSpPr/>
          <p:nvPr/>
        </p:nvSpPr>
        <p:spPr>
          <a:xfrm>
            <a:off x="8274796" y="1943880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9A2A13E-2A75-2BFB-889D-EB85FCA008E3}"/>
              </a:ext>
            </a:extLst>
          </p:cNvPr>
          <p:cNvSpPr/>
          <p:nvPr/>
        </p:nvSpPr>
        <p:spPr>
          <a:xfrm>
            <a:off x="8274796" y="2202095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853EFD5C-6280-1C2B-7FA9-CB6FF33E1E9C}"/>
              </a:ext>
            </a:extLst>
          </p:cNvPr>
          <p:cNvSpPr/>
          <p:nvPr/>
        </p:nvSpPr>
        <p:spPr>
          <a:xfrm>
            <a:off x="8267674" y="2460310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38C1B02D-C148-D3E6-3EFE-793C05CAE940}"/>
              </a:ext>
            </a:extLst>
          </p:cNvPr>
          <p:cNvSpPr/>
          <p:nvPr/>
        </p:nvSpPr>
        <p:spPr>
          <a:xfrm>
            <a:off x="8275694" y="2732651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AD788958-CDA4-00DD-1910-5239FF2169A3}"/>
              </a:ext>
            </a:extLst>
          </p:cNvPr>
          <p:cNvSpPr/>
          <p:nvPr/>
        </p:nvSpPr>
        <p:spPr>
          <a:xfrm>
            <a:off x="8275694" y="2990866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DC9F037-0464-7AEB-2CF8-F914235B9569}"/>
              </a:ext>
            </a:extLst>
          </p:cNvPr>
          <p:cNvSpPr/>
          <p:nvPr/>
        </p:nvSpPr>
        <p:spPr>
          <a:xfrm rot="1556189">
            <a:off x="8736979" y="1572672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610DA28-FC35-AAF2-2DB9-EB814319A987}"/>
              </a:ext>
            </a:extLst>
          </p:cNvPr>
          <p:cNvSpPr/>
          <p:nvPr/>
        </p:nvSpPr>
        <p:spPr>
          <a:xfrm rot="1556189">
            <a:off x="8729856" y="1830887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514CD29D-BA94-A27E-5892-B5FA2440123D}"/>
              </a:ext>
            </a:extLst>
          </p:cNvPr>
          <p:cNvSpPr/>
          <p:nvPr/>
        </p:nvSpPr>
        <p:spPr>
          <a:xfrm>
            <a:off x="8725658" y="2092344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C3A1CE98-98C3-8B04-3A99-E000F437E627}"/>
              </a:ext>
            </a:extLst>
          </p:cNvPr>
          <p:cNvSpPr/>
          <p:nvPr/>
        </p:nvSpPr>
        <p:spPr>
          <a:xfrm>
            <a:off x="8725658" y="2350560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F39F0F1D-4DD1-70E4-FD7E-CF5AC8DBA452}"/>
              </a:ext>
            </a:extLst>
          </p:cNvPr>
          <p:cNvSpPr/>
          <p:nvPr/>
        </p:nvSpPr>
        <p:spPr>
          <a:xfrm rot="1556189">
            <a:off x="9213687" y="1830886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F765D047-9836-9C9D-26A7-A6E8E1226FBB}"/>
              </a:ext>
            </a:extLst>
          </p:cNvPr>
          <p:cNvSpPr/>
          <p:nvPr/>
        </p:nvSpPr>
        <p:spPr>
          <a:xfrm rot="1556189">
            <a:off x="9217248" y="2092344"/>
            <a:ext cx="170923" cy="14415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B9B26EE1-468D-F96C-B851-EB92A40AC3A4}"/>
              </a:ext>
            </a:extLst>
          </p:cNvPr>
          <p:cNvCxnSpPr>
            <a:cxnSpLocks/>
            <a:stCxn id="18" idx="7"/>
            <a:endCxn id="21" idx="3"/>
          </p:cNvCxnSpPr>
          <p:nvPr/>
        </p:nvCxnSpPr>
        <p:spPr>
          <a:xfrm flipV="1">
            <a:off x="7490019" y="1420786"/>
            <a:ext cx="347275" cy="30100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52845457-3A59-A2F2-F1BC-DB263EBCBBBB}"/>
              </a:ext>
            </a:extLst>
          </p:cNvPr>
          <p:cNvCxnSpPr>
            <a:stCxn id="18" idx="6"/>
            <a:endCxn id="22" idx="3"/>
          </p:cNvCxnSpPr>
          <p:nvPr/>
        </p:nvCxnSpPr>
        <p:spPr>
          <a:xfrm flipV="1">
            <a:off x="7515049" y="1679001"/>
            <a:ext cx="322244" cy="9375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6AFFFD0C-A614-C716-6DD0-5D1910768458}"/>
              </a:ext>
            </a:extLst>
          </p:cNvPr>
          <p:cNvCxnSpPr>
            <a:stCxn id="18" idx="6"/>
            <a:endCxn id="23" idx="2"/>
          </p:cNvCxnSpPr>
          <p:nvPr/>
        </p:nvCxnSpPr>
        <p:spPr>
          <a:xfrm>
            <a:off x="7515049" y="1772759"/>
            <a:ext cx="319043" cy="10938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D9D9D220-2DD1-2284-C518-2CAC0009AAD1}"/>
              </a:ext>
            </a:extLst>
          </p:cNvPr>
          <p:cNvCxnSpPr>
            <a:stCxn id="18" idx="6"/>
            <a:endCxn id="24" idx="1"/>
          </p:cNvCxnSpPr>
          <p:nvPr/>
        </p:nvCxnSpPr>
        <p:spPr>
          <a:xfrm>
            <a:off x="7515049" y="1772759"/>
            <a:ext cx="331268" cy="35140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3118DB0B-44A7-7A9E-3676-7CCADC3D5265}"/>
              </a:ext>
            </a:extLst>
          </p:cNvPr>
          <p:cNvCxnSpPr>
            <a:stCxn id="18" idx="6"/>
            <a:endCxn id="25" idx="1"/>
          </p:cNvCxnSpPr>
          <p:nvPr/>
        </p:nvCxnSpPr>
        <p:spPr>
          <a:xfrm>
            <a:off x="7515049" y="1772759"/>
            <a:ext cx="331268" cy="60962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F0E99DBF-7908-261B-789D-E28DAFD200A9}"/>
              </a:ext>
            </a:extLst>
          </p:cNvPr>
          <p:cNvCxnSpPr>
            <a:stCxn id="18" idx="6"/>
            <a:endCxn id="26" idx="2"/>
          </p:cNvCxnSpPr>
          <p:nvPr/>
        </p:nvCxnSpPr>
        <p:spPr>
          <a:xfrm>
            <a:off x="7515049" y="1772759"/>
            <a:ext cx="299114" cy="91880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AE710A3-00F5-0294-2C46-35B82934842A}"/>
              </a:ext>
            </a:extLst>
          </p:cNvPr>
          <p:cNvCxnSpPr>
            <a:stCxn id="19" idx="6"/>
            <a:endCxn id="21" idx="3"/>
          </p:cNvCxnSpPr>
          <p:nvPr/>
        </p:nvCxnSpPr>
        <p:spPr>
          <a:xfrm flipV="1">
            <a:off x="7515049" y="1420786"/>
            <a:ext cx="322244" cy="61018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5A75BDE0-341A-BE60-7A81-EC7FBAAAE739}"/>
              </a:ext>
            </a:extLst>
          </p:cNvPr>
          <p:cNvCxnSpPr>
            <a:stCxn id="19" idx="6"/>
            <a:endCxn id="22" idx="3"/>
          </p:cNvCxnSpPr>
          <p:nvPr/>
        </p:nvCxnSpPr>
        <p:spPr>
          <a:xfrm flipV="1">
            <a:off x="7515049" y="1679001"/>
            <a:ext cx="322244" cy="35197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87C2908F-A3CF-677E-31CB-17F2366273FA}"/>
              </a:ext>
            </a:extLst>
          </p:cNvPr>
          <p:cNvCxnSpPr>
            <a:stCxn id="19" idx="6"/>
            <a:endCxn id="23" idx="2"/>
          </p:cNvCxnSpPr>
          <p:nvPr/>
        </p:nvCxnSpPr>
        <p:spPr>
          <a:xfrm flipV="1">
            <a:off x="7515049" y="1882149"/>
            <a:ext cx="319043" cy="14882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148E43B-AD50-019E-DA9A-6DA122B385AB}"/>
              </a:ext>
            </a:extLst>
          </p:cNvPr>
          <p:cNvCxnSpPr>
            <a:stCxn id="19" idx="6"/>
            <a:endCxn id="24" idx="1"/>
          </p:cNvCxnSpPr>
          <p:nvPr/>
        </p:nvCxnSpPr>
        <p:spPr>
          <a:xfrm>
            <a:off x="7515049" y="2030975"/>
            <a:ext cx="331268" cy="9319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180BA50-84CC-2C09-B7C5-B02DFF8F2547}"/>
              </a:ext>
            </a:extLst>
          </p:cNvPr>
          <p:cNvCxnSpPr>
            <a:stCxn id="19" idx="6"/>
            <a:endCxn id="25" idx="2"/>
          </p:cNvCxnSpPr>
          <p:nvPr/>
        </p:nvCxnSpPr>
        <p:spPr>
          <a:xfrm>
            <a:off x="7515049" y="2030975"/>
            <a:ext cx="306237" cy="4023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4A2CC16E-FB94-F594-E095-CD9F1138E997}"/>
              </a:ext>
            </a:extLst>
          </p:cNvPr>
          <p:cNvCxnSpPr>
            <a:stCxn id="19" idx="6"/>
            <a:endCxn id="26" idx="2"/>
          </p:cNvCxnSpPr>
          <p:nvPr/>
        </p:nvCxnSpPr>
        <p:spPr>
          <a:xfrm>
            <a:off x="7515049" y="2030975"/>
            <a:ext cx="299114" cy="66058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13FAC6DE-0957-5ABA-8868-5299E628E7FA}"/>
              </a:ext>
            </a:extLst>
          </p:cNvPr>
          <p:cNvCxnSpPr>
            <a:stCxn id="20" idx="6"/>
            <a:endCxn id="21" idx="3"/>
          </p:cNvCxnSpPr>
          <p:nvPr/>
        </p:nvCxnSpPr>
        <p:spPr>
          <a:xfrm flipV="1">
            <a:off x="7507927" y="1420786"/>
            <a:ext cx="329367" cy="86840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2A2A7438-1798-2A3D-8BA0-2A6304057400}"/>
              </a:ext>
            </a:extLst>
          </p:cNvPr>
          <p:cNvCxnSpPr>
            <a:stCxn id="20" idx="6"/>
            <a:endCxn id="22" idx="3"/>
          </p:cNvCxnSpPr>
          <p:nvPr/>
        </p:nvCxnSpPr>
        <p:spPr>
          <a:xfrm flipV="1">
            <a:off x="7507927" y="1679001"/>
            <a:ext cx="329367" cy="61018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53E50FE-A1FF-C64F-5677-84DB3C2D0964}"/>
              </a:ext>
            </a:extLst>
          </p:cNvPr>
          <p:cNvCxnSpPr>
            <a:stCxn id="20" idx="6"/>
            <a:endCxn id="23" idx="2"/>
          </p:cNvCxnSpPr>
          <p:nvPr/>
        </p:nvCxnSpPr>
        <p:spPr>
          <a:xfrm flipV="1">
            <a:off x="7507927" y="1882149"/>
            <a:ext cx="326165" cy="40704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B7989030-9A2C-DDDC-E1F9-62B2065AE2F3}"/>
              </a:ext>
            </a:extLst>
          </p:cNvPr>
          <p:cNvCxnSpPr>
            <a:stCxn id="20" idx="6"/>
            <a:endCxn id="24" idx="2"/>
          </p:cNvCxnSpPr>
          <p:nvPr/>
        </p:nvCxnSpPr>
        <p:spPr>
          <a:xfrm flipV="1">
            <a:off x="7507927" y="2175131"/>
            <a:ext cx="313359" cy="11405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734EC069-73DA-4E9A-BB6E-3D784BCD44E2}"/>
              </a:ext>
            </a:extLst>
          </p:cNvPr>
          <p:cNvCxnSpPr>
            <a:stCxn id="20" idx="6"/>
            <a:endCxn id="25" idx="2"/>
          </p:cNvCxnSpPr>
          <p:nvPr/>
        </p:nvCxnSpPr>
        <p:spPr>
          <a:xfrm>
            <a:off x="7507927" y="2289190"/>
            <a:ext cx="313359" cy="14415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C243F3A-D07B-0F3E-98F3-6A511ECA7933}"/>
              </a:ext>
            </a:extLst>
          </p:cNvPr>
          <p:cNvCxnSpPr>
            <a:stCxn id="20" idx="6"/>
            <a:endCxn id="26" idx="2"/>
          </p:cNvCxnSpPr>
          <p:nvPr/>
        </p:nvCxnSpPr>
        <p:spPr>
          <a:xfrm>
            <a:off x="7507927" y="2289190"/>
            <a:ext cx="306237" cy="4023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DDB448C0-2EB4-F3F9-6D4A-A14098DF1BA8}"/>
              </a:ext>
            </a:extLst>
          </p:cNvPr>
          <p:cNvCxnSpPr>
            <a:cxnSpLocks/>
            <a:stCxn id="21" idx="7"/>
          </p:cNvCxnSpPr>
          <p:nvPr/>
        </p:nvCxnSpPr>
        <p:spPr>
          <a:xfrm flipV="1">
            <a:off x="7998843" y="1228821"/>
            <a:ext cx="275953" cy="1448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8AF78FFC-9491-DE85-1E94-ED1AC09DF57A}"/>
              </a:ext>
            </a:extLst>
          </p:cNvPr>
          <p:cNvCxnSpPr>
            <a:stCxn id="21" idx="7"/>
            <a:endCxn id="28" idx="2"/>
          </p:cNvCxnSpPr>
          <p:nvPr/>
        </p:nvCxnSpPr>
        <p:spPr>
          <a:xfrm>
            <a:off x="7998843" y="1373701"/>
            <a:ext cx="275953" cy="11333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A90F007-F331-FE25-8090-FCB719D7C746}"/>
              </a:ext>
            </a:extLst>
          </p:cNvPr>
          <p:cNvCxnSpPr>
            <a:stCxn id="21" idx="7"/>
            <a:endCxn id="29" idx="2"/>
          </p:cNvCxnSpPr>
          <p:nvPr/>
        </p:nvCxnSpPr>
        <p:spPr>
          <a:xfrm>
            <a:off x="7998843" y="1373701"/>
            <a:ext cx="268831" cy="37155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784A3E8-4EB4-A9C0-DC90-58B87C76A0C4}"/>
              </a:ext>
            </a:extLst>
          </p:cNvPr>
          <p:cNvCxnSpPr>
            <a:stCxn id="21" idx="7"/>
            <a:endCxn id="30" idx="2"/>
          </p:cNvCxnSpPr>
          <p:nvPr/>
        </p:nvCxnSpPr>
        <p:spPr>
          <a:xfrm>
            <a:off x="7998843" y="1373701"/>
            <a:ext cx="275953" cy="64225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7F3EB6FC-7F5D-BCE3-5DA2-F709ED7EA761}"/>
              </a:ext>
            </a:extLst>
          </p:cNvPr>
          <p:cNvCxnSpPr>
            <a:stCxn id="21" idx="7"/>
            <a:endCxn id="31" idx="3"/>
          </p:cNvCxnSpPr>
          <p:nvPr/>
        </p:nvCxnSpPr>
        <p:spPr>
          <a:xfrm>
            <a:off x="7998843" y="1373701"/>
            <a:ext cx="300984" cy="95143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876BE67F-11C2-1AD9-010B-7706F16E8325}"/>
              </a:ext>
            </a:extLst>
          </p:cNvPr>
          <p:cNvCxnSpPr>
            <a:stCxn id="21" idx="6"/>
            <a:endCxn id="32" idx="2"/>
          </p:cNvCxnSpPr>
          <p:nvPr/>
        </p:nvCxnSpPr>
        <p:spPr>
          <a:xfrm>
            <a:off x="7994922" y="1428769"/>
            <a:ext cx="272752" cy="110362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id="{75C8FD9A-7C2C-55D9-9B8F-4CF0B8BEC6C2}"/>
              </a:ext>
            </a:extLst>
          </p:cNvPr>
          <p:cNvCxnSpPr>
            <a:stCxn id="21" idx="6"/>
            <a:endCxn id="33" idx="2"/>
          </p:cNvCxnSpPr>
          <p:nvPr/>
        </p:nvCxnSpPr>
        <p:spPr>
          <a:xfrm>
            <a:off x="7994922" y="1428769"/>
            <a:ext cx="280772" cy="137596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C72BB177-2A92-31E1-7BC8-3A09171E00F1}"/>
              </a:ext>
            </a:extLst>
          </p:cNvPr>
          <p:cNvCxnSpPr>
            <a:stCxn id="21" idx="7"/>
            <a:endCxn id="34" idx="3"/>
          </p:cNvCxnSpPr>
          <p:nvPr/>
        </p:nvCxnSpPr>
        <p:spPr>
          <a:xfrm>
            <a:off x="7998843" y="1373701"/>
            <a:ext cx="301882" cy="174021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93208898-D69F-9E26-1051-EF2D5E91ECD4}"/>
              </a:ext>
            </a:extLst>
          </p:cNvPr>
          <p:cNvCxnSpPr>
            <a:cxnSpLocks/>
            <a:stCxn id="22" idx="7"/>
          </p:cNvCxnSpPr>
          <p:nvPr/>
        </p:nvCxnSpPr>
        <p:spPr>
          <a:xfrm flipV="1">
            <a:off x="7998843" y="1228821"/>
            <a:ext cx="275953" cy="40309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5146F97-E9FB-BC7A-BBC2-504C5C297899}"/>
              </a:ext>
            </a:extLst>
          </p:cNvPr>
          <p:cNvCxnSpPr>
            <a:stCxn id="22" idx="7"/>
            <a:endCxn id="28" idx="2"/>
          </p:cNvCxnSpPr>
          <p:nvPr/>
        </p:nvCxnSpPr>
        <p:spPr>
          <a:xfrm flipV="1">
            <a:off x="7998843" y="1487036"/>
            <a:ext cx="275953" cy="1448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6A8839AC-860A-E9FA-8180-B09D85B0721A}"/>
              </a:ext>
            </a:extLst>
          </p:cNvPr>
          <p:cNvCxnSpPr>
            <a:stCxn id="22" idx="7"/>
            <a:endCxn id="29" idx="2"/>
          </p:cNvCxnSpPr>
          <p:nvPr/>
        </p:nvCxnSpPr>
        <p:spPr>
          <a:xfrm>
            <a:off x="7998843" y="1631917"/>
            <a:ext cx="268831" cy="11333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F17EEA51-BBB2-DE82-4BCF-A7F03A6C6F8F}"/>
              </a:ext>
            </a:extLst>
          </p:cNvPr>
          <p:cNvCxnSpPr>
            <a:stCxn id="22" idx="7"/>
            <a:endCxn id="30" idx="2"/>
          </p:cNvCxnSpPr>
          <p:nvPr/>
        </p:nvCxnSpPr>
        <p:spPr>
          <a:xfrm>
            <a:off x="7998843" y="1631917"/>
            <a:ext cx="275953" cy="38404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8BCBC2E-52EF-73E2-4FB1-4C2895248B75}"/>
              </a:ext>
            </a:extLst>
          </p:cNvPr>
          <p:cNvCxnSpPr>
            <a:stCxn id="22" idx="7"/>
            <a:endCxn id="31" idx="2"/>
          </p:cNvCxnSpPr>
          <p:nvPr/>
        </p:nvCxnSpPr>
        <p:spPr>
          <a:xfrm>
            <a:off x="7998843" y="1631917"/>
            <a:ext cx="275953" cy="64225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8819F909-CEAE-1632-2CD5-EA92AA8BED31}"/>
              </a:ext>
            </a:extLst>
          </p:cNvPr>
          <p:cNvCxnSpPr>
            <a:stCxn id="22" idx="7"/>
            <a:endCxn id="32" idx="2"/>
          </p:cNvCxnSpPr>
          <p:nvPr/>
        </p:nvCxnSpPr>
        <p:spPr>
          <a:xfrm>
            <a:off x="7998843" y="1631917"/>
            <a:ext cx="268831" cy="90047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CEB56B39-A967-C2CD-E7A8-0964784C2AFE}"/>
              </a:ext>
            </a:extLst>
          </p:cNvPr>
          <p:cNvCxnSpPr>
            <a:stCxn id="22" idx="7"/>
            <a:endCxn id="33" idx="2"/>
          </p:cNvCxnSpPr>
          <p:nvPr/>
        </p:nvCxnSpPr>
        <p:spPr>
          <a:xfrm>
            <a:off x="7998843" y="1631917"/>
            <a:ext cx="276851" cy="117281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41DF2A36-03EC-D67B-4474-2C91B453CE4F}"/>
              </a:ext>
            </a:extLst>
          </p:cNvPr>
          <p:cNvCxnSpPr>
            <a:stCxn id="22" idx="7"/>
            <a:endCxn id="34" idx="2"/>
          </p:cNvCxnSpPr>
          <p:nvPr/>
        </p:nvCxnSpPr>
        <p:spPr>
          <a:xfrm>
            <a:off x="7998843" y="1631917"/>
            <a:ext cx="276851" cy="143102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F83290A2-DCD3-74F8-7111-68BC9F16E1CD}"/>
              </a:ext>
            </a:extLst>
          </p:cNvPr>
          <p:cNvCxnSpPr>
            <a:cxnSpLocks/>
            <a:stCxn id="23" idx="7"/>
          </p:cNvCxnSpPr>
          <p:nvPr/>
        </p:nvCxnSpPr>
        <p:spPr>
          <a:xfrm flipV="1">
            <a:off x="7991721" y="1279788"/>
            <a:ext cx="308107" cy="61034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9362DC47-544A-E8C5-9491-BAA9682BDAEC}"/>
              </a:ext>
            </a:extLst>
          </p:cNvPr>
          <p:cNvCxnSpPr>
            <a:stCxn id="23" idx="7"/>
            <a:endCxn id="28" idx="2"/>
          </p:cNvCxnSpPr>
          <p:nvPr/>
        </p:nvCxnSpPr>
        <p:spPr>
          <a:xfrm flipV="1">
            <a:off x="7991721" y="1487036"/>
            <a:ext cx="283076" cy="40309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03FC7D90-66A5-607D-EF6B-38F675E59DB9}"/>
              </a:ext>
            </a:extLst>
          </p:cNvPr>
          <p:cNvCxnSpPr>
            <a:stCxn id="23" idx="7"/>
            <a:endCxn id="29" idx="2"/>
          </p:cNvCxnSpPr>
          <p:nvPr/>
        </p:nvCxnSpPr>
        <p:spPr>
          <a:xfrm flipV="1">
            <a:off x="7991721" y="1745251"/>
            <a:ext cx="275953" cy="1448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093013BD-6B7F-5B40-8EEB-489EB6792E11}"/>
              </a:ext>
            </a:extLst>
          </p:cNvPr>
          <p:cNvCxnSpPr>
            <a:stCxn id="23" idx="7"/>
            <a:endCxn id="30" idx="2"/>
          </p:cNvCxnSpPr>
          <p:nvPr/>
        </p:nvCxnSpPr>
        <p:spPr>
          <a:xfrm>
            <a:off x="7991721" y="1890132"/>
            <a:ext cx="283076" cy="12582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95B0C507-B3C1-C747-6ABB-DE9C38041751}"/>
              </a:ext>
            </a:extLst>
          </p:cNvPr>
          <p:cNvCxnSpPr>
            <a:stCxn id="23" idx="6"/>
            <a:endCxn id="31" idx="2"/>
          </p:cNvCxnSpPr>
          <p:nvPr/>
        </p:nvCxnSpPr>
        <p:spPr>
          <a:xfrm>
            <a:off x="7987800" y="1945199"/>
            <a:ext cx="286997" cy="32897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107B6D71-6E8E-3F81-5F31-62917E7C1970}"/>
              </a:ext>
            </a:extLst>
          </p:cNvPr>
          <p:cNvCxnSpPr>
            <a:stCxn id="23" idx="6"/>
            <a:endCxn id="32" idx="2"/>
          </p:cNvCxnSpPr>
          <p:nvPr/>
        </p:nvCxnSpPr>
        <p:spPr>
          <a:xfrm>
            <a:off x="7987800" y="1945199"/>
            <a:ext cx="279874" cy="58719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>
            <a:extLst>
              <a:ext uri="{FF2B5EF4-FFF2-40B4-BE49-F238E27FC236}">
                <a16:creationId xmlns:a16="http://schemas.microsoft.com/office/drawing/2014/main" id="{EA07CD48-8076-5B2D-2EC5-55FB11E99595}"/>
              </a:ext>
            </a:extLst>
          </p:cNvPr>
          <p:cNvCxnSpPr>
            <a:stCxn id="23" idx="6"/>
            <a:endCxn id="33" idx="2"/>
          </p:cNvCxnSpPr>
          <p:nvPr/>
        </p:nvCxnSpPr>
        <p:spPr>
          <a:xfrm>
            <a:off x="7987800" y="1945199"/>
            <a:ext cx="287895" cy="8595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37934C30-8672-594B-4032-B43F86AF907C}"/>
              </a:ext>
            </a:extLst>
          </p:cNvPr>
          <p:cNvCxnSpPr>
            <a:stCxn id="23" idx="6"/>
            <a:endCxn id="34" idx="2"/>
          </p:cNvCxnSpPr>
          <p:nvPr/>
        </p:nvCxnSpPr>
        <p:spPr>
          <a:xfrm>
            <a:off x="7987800" y="1945199"/>
            <a:ext cx="287895" cy="111774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E8AF759C-A950-9322-62DB-2E2991FC327D}"/>
              </a:ext>
            </a:extLst>
          </p:cNvPr>
          <p:cNvCxnSpPr>
            <a:cxnSpLocks/>
            <a:stCxn id="24" idx="6"/>
          </p:cNvCxnSpPr>
          <p:nvPr/>
        </p:nvCxnSpPr>
        <p:spPr>
          <a:xfrm flipV="1">
            <a:off x="7992209" y="1279788"/>
            <a:ext cx="307618" cy="89534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A2474AEF-09D7-0AD5-C230-11C73B41BDF0}"/>
              </a:ext>
            </a:extLst>
          </p:cNvPr>
          <p:cNvCxnSpPr>
            <a:stCxn id="24" idx="6"/>
            <a:endCxn id="28" idx="2"/>
          </p:cNvCxnSpPr>
          <p:nvPr/>
        </p:nvCxnSpPr>
        <p:spPr>
          <a:xfrm flipV="1">
            <a:off x="7992209" y="1487036"/>
            <a:ext cx="282587" cy="68809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986927D2-8367-68A1-3976-C40CC0A48BFB}"/>
              </a:ext>
            </a:extLst>
          </p:cNvPr>
          <p:cNvCxnSpPr>
            <a:stCxn id="24" idx="6"/>
            <a:endCxn id="29" idx="3"/>
          </p:cNvCxnSpPr>
          <p:nvPr/>
        </p:nvCxnSpPr>
        <p:spPr>
          <a:xfrm flipV="1">
            <a:off x="7992209" y="1796219"/>
            <a:ext cx="300496" cy="37891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23C9E637-4D04-6E27-585B-5FF182BB80DE}"/>
              </a:ext>
            </a:extLst>
          </p:cNvPr>
          <p:cNvCxnSpPr>
            <a:stCxn id="24" idx="6"/>
            <a:endCxn id="30" idx="2"/>
          </p:cNvCxnSpPr>
          <p:nvPr/>
        </p:nvCxnSpPr>
        <p:spPr>
          <a:xfrm flipV="1">
            <a:off x="7992209" y="2015958"/>
            <a:ext cx="282587" cy="15917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13AA1FE3-717C-3F9D-F5D3-ED5E260CCC74}"/>
              </a:ext>
            </a:extLst>
          </p:cNvPr>
          <p:cNvCxnSpPr>
            <a:stCxn id="24" idx="6"/>
            <a:endCxn id="31" idx="2"/>
          </p:cNvCxnSpPr>
          <p:nvPr/>
        </p:nvCxnSpPr>
        <p:spPr>
          <a:xfrm>
            <a:off x="7992209" y="2175131"/>
            <a:ext cx="282587" cy="9904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0C7B36C4-809E-27F3-9E41-E596532B5D85}"/>
              </a:ext>
            </a:extLst>
          </p:cNvPr>
          <p:cNvCxnSpPr>
            <a:stCxn id="24" idx="6"/>
            <a:endCxn id="32" idx="3"/>
          </p:cNvCxnSpPr>
          <p:nvPr/>
        </p:nvCxnSpPr>
        <p:spPr>
          <a:xfrm>
            <a:off x="7992209" y="2175131"/>
            <a:ext cx="300496" cy="40822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1C95DCD6-CC6D-189F-9AB7-3EB5D63C1FDE}"/>
              </a:ext>
            </a:extLst>
          </p:cNvPr>
          <p:cNvCxnSpPr>
            <a:stCxn id="24" idx="5"/>
            <a:endCxn id="33" idx="2"/>
          </p:cNvCxnSpPr>
          <p:nvPr/>
        </p:nvCxnSpPr>
        <p:spPr>
          <a:xfrm>
            <a:off x="7967178" y="2226099"/>
            <a:ext cx="308516" cy="57863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>
            <a:extLst>
              <a:ext uri="{FF2B5EF4-FFF2-40B4-BE49-F238E27FC236}">
                <a16:creationId xmlns:a16="http://schemas.microsoft.com/office/drawing/2014/main" id="{92F03C50-D88C-9746-21BD-6BDCDABADCA3}"/>
              </a:ext>
            </a:extLst>
          </p:cNvPr>
          <p:cNvCxnSpPr>
            <a:stCxn id="24" idx="5"/>
            <a:endCxn id="34" idx="2"/>
          </p:cNvCxnSpPr>
          <p:nvPr/>
        </p:nvCxnSpPr>
        <p:spPr>
          <a:xfrm>
            <a:off x="7967178" y="2226099"/>
            <a:ext cx="308516" cy="83684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7713ECFB-65C7-0BD7-69FB-11CDD08EAA5B}"/>
              </a:ext>
            </a:extLst>
          </p:cNvPr>
          <p:cNvCxnSpPr>
            <a:cxnSpLocks/>
            <a:stCxn id="25" idx="6"/>
          </p:cNvCxnSpPr>
          <p:nvPr/>
        </p:nvCxnSpPr>
        <p:spPr>
          <a:xfrm flipV="1">
            <a:off x="7992209" y="1228821"/>
            <a:ext cx="282587" cy="120452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1B7CC7B4-4552-B393-644F-DBB2EFA9924F}"/>
              </a:ext>
            </a:extLst>
          </p:cNvPr>
          <p:cNvCxnSpPr>
            <a:stCxn id="25" idx="6"/>
            <a:endCxn id="28" idx="2"/>
          </p:cNvCxnSpPr>
          <p:nvPr/>
        </p:nvCxnSpPr>
        <p:spPr>
          <a:xfrm flipV="1">
            <a:off x="7992209" y="1487036"/>
            <a:ext cx="282587" cy="94631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61E9F9CE-5A3C-6210-518C-236F6C04F6E5}"/>
              </a:ext>
            </a:extLst>
          </p:cNvPr>
          <p:cNvCxnSpPr>
            <a:stCxn id="25" idx="6"/>
            <a:endCxn id="30" idx="2"/>
          </p:cNvCxnSpPr>
          <p:nvPr/>
        </p:nvCxnSpPr>
        <p:spPr>
          <a:xfrm flipV="1">
            <a:off x="7992209" y="2015958"/>
            <a:ext cx="282587" cy="41738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00CA45F7-C3D6-6826-96EB-378C81465AA9}"/>
              </a:ext>
            </a:extLst>
          </p:cNvPr>
          <p:cNvCxnSpPr>
            <a:stCxn id="25" idx="6"/>
            <a:endCxn id="32" idx="2"/>
          </p:cNvCxnSpPr>
          <p:nvPr/>
        </p:nvCxnSpPr>
        <p:spPr>
          <a:xfrm>
            <a:off x="7992209" y="2433347"/>
            <a:ext cx="275465" cy="9904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353F1F4-F57A-A130-A9A6-A64BF3BB8148}"/>
              </a:ext>
            </a:extLst>
          </p:cNvPr>
          <p:cNvCxnSpPr>
            <a:stCxn id="25" idx="6"/>
            <a:endCxn id="34" idx="2"/>
          </p:cNvCxnSpPr>
          <p:nvPr/>
        </p:nvCxnSpPr>
        <p:spPr>
          <a:xfrm>
            <a:off x="7992209" y="2433347"/>
            <a:ext cx="283485" cy="62959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E712C72-8810-F207-A567-D3351CE7E0C5}"/>
              </a:ext>
            </a:extLst>
          </p:cNvPr>
          <p:cNvCxnSpPr>
            <a:stCxn id="26" idx="6"/>
            <a:endCxn id="28" idx="1"/>
          </p:cNvCxnSpPr>
          <p:nvPr/>
        </p:nvCxnSpPr>
        <p:spPr>
          <a:xfrm flipV="1">
            <a:off x="7985087" y="1436069"/>
            <a:ext cx="314741" cy="125549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0A9AF09A-F383-6A9D-0152-B401FF024A8C}"/>
              </a:ext>
            </a:extLst>
          </p:cNvPr>
          <p:cNvCxnSpPr>
            <a:stCxn id="26" idx="6"/>
            <a:endCxn id="29" idx="1"/>
          </p:cNvCxnSpPr>
          <p:nvPr/>
        </p:nvCxnSpPr>
        <p:spPr>
          <a:xfrm flipV="1">
            <a:off x="7985087" y="1694284"/>
            <a:ext cx="307618" cy="99727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E9C0CC9-4C4B-3DA5-CC11-9EB8A3A1F313}"/>
              </a:ext>
            </a:extLst>
          </p:cNvPr>
          <p:cNvCxnSpPr>
            <a:stCxn id="26" idx="6"/>
            <a:endCxn id="31" idx="2"/>
          </p:cNvCxnSpPr>
          <p:nvPr/>
        </p:nvCxnSpPr>
        <p:spPr>
          <a:xfrm flipV="1">
            <a:off x="7985087" y="2274174"/>
            <a:ext cx="289710" cy="41738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3F1CD650-C94A-9D32-F1E4-DA2398CC5EEE}"/>
              </a:ext>
            </a:extLst>
          </p:cNvPr>
          <p:cNvCxnSpPr>
            <a:stCxn id="26" idx="6"/>
            <a:endCxn id="33" idx="2"/>
          </p:cNvCxnSpPr>
          <p:nvPr/>
        </p:nvCxnSpPr>
        <p:spPr>
          <a:xfrm>
            <a:off x="7985087" y="2691562"/>
            <a:ext cx="290607" cy="11316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A35DE93B-5AEC-1D3F-8756-62CDA5414AF9}"/>
              </a:ext>
            </a:extLst>
          </p:cNvPr>
          <p:cNvCxnSpPr>
            <a:stCxn id="26" idx="6"/>
            <a:endCxn id="34" idx="2"/>
          </p:cNvCxnSpPr>
          <p:nvPr/>
        </p:nvCxnSpPr>
        <p:spPr>
          <a:xfrm>
            <a:off x="7985087" y="2691562"/>
            <a:ext cx="290607" cy="37138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50B26294-3FA5-43F0-3E7B-053ACEAE8904}"/>
              </a:ext>
            </a:extLst>
          </p:cNvPr>
          <p:cNvCxnSpPr>
            <a:cxnSpLocks/>
            <a:stCxn id="27" idx="6"/>
            <a:endCxn id="35" idx="3"/>
          </p:cNvCxnSpPr>
          <p:nvPr/>
        </p:nvCxnSpPr>
        <p:spPr>
          <a:xfrm>
            <a:off x="8434567" y="1244384"/>
            <a:ext cx="311238" cy="41977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2" name="Straight Arrow Connector 101">
            <a:extLst>
              <a:ext uri="{FF2B5EF4-FFF2-40B4-BE49-F238E27FC236}">
                <a16:creationId xmlns:a16="http://schemas.microsoft.com/office/drawing/2014/main" id="{D8EBA093-A4DF-D886-9AD5-205A54CDDF97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8420689" y="1279788"/>
            <a:ext cx="317776" cy="59165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BB80102-7FC3-B33B-9643-31258A57824B}"/>
              </a:ext>
            </a:extLst>
          </p:cNvPr>
          <p:cNvCxnSpPr>
            <a:cxnSpLocks/>
            <a:endCxn id="37" idx="2"/>
          </p:cNvCxnSpPr>
          <p:nvPr/>
        </p:nvCxnSpPr>
        <p:spPr>
          <a:xfrm>
            <a:off x="8420689" y="1279788"/>
            <a:ext cx="304969" cy="88463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16BED6FC-D7D0-562F-115D-5DC6E4C588A2}"/>
              </a:ext>
            </a:extLst>
          </p:cNvPr>
          <p:cNvCxnSpPr>
            <a:cxnSpLocks/>
          </p:cNvCxnSpPr>
          <p:nvPr/>
        </p:nvCxnSpPr>
        <p:spPr>
          <a:xfrm>
            <a:off x="8420689" y="1268637"/>
            <a:ext cx="330000" cy="119381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CAC4E520-D22E-450F-BD55-8F9FAF0306A7}"/>
              </a:ext>
            </a:extLst>
          </p:cNvPr>
          <p:cNvCxnSpPr>
            <a:stCxn id="28" idx="6"/>
            <a:endCxn id="35" idx="3"/>
          </p:cNvCxnSpPr>
          <p:nvPr/>
        </p:nvCxnSpPr>
        <p:spPr>
          <a:xfrm>
            <a:off x="8445720" y="1487036"/>
            <a:ext cx="295946" cy="1812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Arrow Connector 105">
            <a:extLst>
              <a:ext uri="{FF2B5EF4-FFF2-40B4-BE49-F238E27FC236}">
                <a16:creationId xmlns:a16="http://schemas.microsoft.com/office/drawing/2014/main" id="{B15EB353-A405-44B0-FFEA-F92A6D604C13}"/>
              </a:ext>
            </a:extLst>
          </p:cNvPr>
          <p:cNvCxnSpPr>
            <a:stCxn id="28" idx="6"/>
            <a:endCxn id="36" idx="3"/>
          </p:cNvCxnSpPr>
          <p:nvPr/>
        </p:nvCxnSpPr>
        <p:spPr>
          <a:xfrm>
            <a:off x="8445720" y="1487036"/>
            <a:ext cx="288824" cy="43947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F6211CAA-E761-B342-546E-3A592A91779C}"/>
              </a:ext>
            </a:extLst>
          </p:cNvPr>
          <p:cNvCxnSpPr>
            <a:stCxn id="28" idx="6"/>
            <a:endCxn id="37" idx="2"/>
          </p:cNvCxnSpPr>
          <p:nvPr/>
        </p:nvCxnSpPr>
        <p:spPr>
          <a:xfrm>
            <a:off x="8445720" y="1487036"/>
            <a:ext cx="279938" cy="67738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465F3F8D-1237-52D8-8DAD-596AC29E3658}"/>
              </a:ext>
            </a:extLst>
          </p:cNvPr>
          <p:cNvCxnSpPr>
            <a:stCxn id="28" idx="6"/>
            <a:endCxn id="38" idx="2"/>
          </p:cNvCxnSpPr>
          <p:nvPr/>
        </p:nvCxnSpPr>
        <p:spPr>
          <a:xfrm>
            <a:off x="8445720" y="1487036"/>
            <a:ext cx="279938" cy="93560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6F90490-9CAB-A582-9AFA-D3E640BD2943}"/>
              </a:ext>
            </a:extLst>
          </p:cNvPr>
          <p:cNvCxnSpPr>
            <a:stCxn id="29" idx="6"/>
            <a:endCxn id="35" idx="3"/>
          </p:cNvCxnSpPr>
          <p:nvPr/>
        </p:nvCxnSpPr>
        <p:spPr>
          <a:xfrm flipV="1">
            <a:off x="8438597" y="1668292"/>
            <a:ext cx="303068" cy="7695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Straight Arrow Connector 109">
            <a:extLst>
              <a:ext uri="{FF2B5EF4-FFF2-40B4-BE49-F238E27FC236}">
                <a16:creationId xmlns:a16="http://schemas.microsoft.com/office/drawing/2014/main" id="{56E15239-409A-9234-5AE0-7425CD1FF001}"/>
              </a:ext>
            </a:extLst>
          </p:cNvPr>
          <p:cNvCxnSpPr>
            <a:stCxn id="29" idx="6"/>
            <a:endCxn id="36" idx="3"/>
          </p:cNvCxnSpPr>
          <p:nvPr/>
        </p:nvCxnSpPr>
        <p:spPr>
          <a:xfrm>
            <a:off x="8438597" y="1745251"/>
            <a:ext cx="295946" cy="18125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5F594273-495C-905A-FDA5-C3166E86CE86}"/>
              </a:ext>
            </a:extLst>
          </p:cNvPr>
          <p:cNvCxnSpPr>
            <a:stCxn id="29" idx="6"/>
            <a:endCxn id="37" idx="2"/>
          </p:cNvCxnSpPr>
          <p:nvPr/>
        </p:nvCxnSpPr>
        <p:spPr>
          <a:xfrm>
            <a:off x="8438597" y="1745251"/>
            <a:ext cx="287061" cy="41917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86956689-1C71-3B15-B892-042F10574A8E}"/>
              </a:ext>
            </a:extLst>
          </p:cNvPr>
          <p:cNvCxnSpPr>
            <a:stCxn id="29" idx="6"/>
            <a:endCxn id="38" idx="3"/>
          </p:cNvCxnSpPr>
          <p:nvPr/>
        </p:nvCxnSpPr>
        <p:spPr>
          <a:xfrm>
            <a:off x="8438597" y="1745251"/>
            <a:ext cx="312092" cy="72835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101845CF-B16C-02D9-CF2A-569EB6AA8B2C}"/>
              </a:ext>
            </a:extLst>
          </p:cNvPr>
          <p:cNvCxnSpPr>
            <a:stCxn id="30" idx="6"/>
            <a:endCxn id="35" idx="3"/>
          </p:cNvCxnSpPr>
          <p:nvPr/>
        </p:nvCxnSpPr>
        <p:spPr>
          <a:xfrm flipV="1">
            <a:off x="8445720" y="1668292"/>
            <a:ext cx="295946" cy="34766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C96B4F48-59B9-0832-381E-0BFF852BB916}"/>
              </a:ext>
            </a:extLst>
          </p:cNvPr>
          <p:cNvCxnSpPr>
            <a:stCxn id="30" idx="6"/>
            <a:endCxn id="36" idx="2"/>
          </p:cNvCxnSpPr>
          <p:nvPr/>
        </p:nvCxnSpPr>
        <p:spPr>
          <a:xfrm flipV="1">
            <a:off x="8445720" y="1871440"/>
            <a:ext cx="292745" cy="1445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D666AEE-966D-4AEE-5E9B-4C5230E96DEE}"/>
              </a:ext>
            </a:extLst>
          </p:cNvPr>
          <p:cNvCxnSpPr>
            <a:stCxn id="30" idx="6"/>
            <a:endCxn id="37" idx="2"/>
          </p:cNvCxnSpPr>
          <p:nvPr/>
        </p:nvCxnSpPr>
        <p:spPr>
          <a:xfrm>
            <a:off x="8445720" y="2015958"/>
            <a:ext cx="279938" cy="1484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5F11E7BB-DFB8-4E58-E063-82BD28B989B7}"/>
              </a:ext>
            </a:extLst>
          </p:cNvPr>
          <p:cNvCxnSpPr>
            <a:stCxn id="30" idx="6"/>
            <a:endCxn id="38" idx="2"/>
          </p:cNvCxnSpPr>
          <p:nvPr/>
        </p:nvCxnSpPr>
        <p:spPr>
          <a:xfrm>
            <a:off x="8445720" y="2015958"/>
            <a:ext cx="279938" cy="40668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BBAD83D3-2BF6-D6F0-033C-C729F4BCA2CB}"/>
              </a:ext>
            </a:extLst>
          </p:cNvPr>
          <p:cNvCxnSpPr>
            <a:stCxn id="31" idx="6"/>
            <a:endCxn id="35" idx="3"/>
          </p:cNvCxnSpPr>
          <p:nvPr/>
        </p:nvCxnSpPr>
        <p:spPr>
          <a:xfrm flipV="1">
            <a:off x="8445720" y="1668292"/>
            <a:ext cx="295946" cy="60588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A0BFD809-AE7D-4C59-280F-0D119CD0AF23}"/>
              </a:ext>
            </a:extLst>
          </p:cNvPr>
          <p:cNvCxnSpPr>
            <a:stCxn id="31" idx="6"/>
            <a:endCxn id="36" idx="2"/>
          </p:cNvCxnSpPr>
          <p:nvPr/>
        </p:nvCxnSpPr>
        <p:spPr>
          <a:xfrm flipV="1">
            <a:off x="8445720" y="1871440"/>
            <a:ext cx="292745" cy="40273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>
            <a:extLst>
              <a:ext uri="{FF2B5EF4-FFF2-40B4-BE49-F238E27FC236}">
                <a16:creationId xmlns:a16="http://schemas.microsoft.com/office/drawing/2014/main" id="{E5040ED4-33E2-1EB8-BE22-FF9EE50096FF}"/>
              </a:ext>
            </a:extLst>
          </p:cNvPr>
          <p:cNvCxnSpPr>
            <a:stCxn id="31" idx="6"/>
            <a:endCxn id="37" idx="1"/>
          </p:cNvCxnSpPr>
          <p:nvPr/>
        </p:nvCxnSpPr>
        <p:spPr>
          <a:xfrm flipV="1">
            <a:off x="8445720" y="2113455"/>
            <a:ext cx="304969" cy="16071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A9A3F980-3416-260E-E902-06F5D60CB225}"/>
              </a:ext>
            </a:extLst>
          </p:cNvPr>
          <p:cNvCxnSpPr>
            <a:stCxn id="31" idx="6"/>
            <a:endCxn id="38" idx="2"/>
          </p:cNvCxnSpPr>
          <p:nvPr/>
        </p:nvCxnSpPr>
        <p:spPr>
          <a:xfrm>
            <a:off x="8445720" y="2274174"/>
            <a:ext cx="279938" cy="14846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Straight Arrow Connector 120">
            <a:extLst>
              <a:ext uri="{FF2B5EF4-FFF2-40B4-BE49-F238E27FC236}">
                <a16:creationId xmlns:a16="http://schemas.microsoft.com/office/drawing/2014/main" id="{76483547-F46D-AE0E-BCD9-9489755ACB81}"/>
              </a:ext>
            </a:extLst>
          </p:cNvPr>
          <p:cNvCxnSpPr>
            <a:stCxn id="32" idx="6"/>
            <a:endCxn id="35" idx="3"/>
          </p:cNvCxnSpPr>
          <p:nvPr/>
        </p:nvCxnSpPr>
        <p:spPr>
          <a:xfrm flipV="1">
            <a:off x="8438597" y="1668292"/>
            <a:ext cx="303068" cy="86409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Arrow Connector 121">
            <a:extLst>
              <a:ext uri="{FF2B5EF4-FFF2-40B4-BE49-F238E27FC236}">
                <a16:creationId xmlns:a16="http://schemas.microsoft.com/office/drawing/2014/main" id="{1BB4EA65-0357-E575-A190-001C3A830277}"/>
              </a:ext>
            </a:extLst>
          </p:cNvPr>
          <p:cNvCxnSpPr>
            <a:stCxn id="32" idx="6"/>
            <a:endCxn id="37" idx="1"/>
          </p:cNvCxnSpPr>
          <p:nvPr/>
        </p:nvCxnSpPr>
        <p:spPr>
          <a:xfrm flipV="1">
            <a:off x="8438597" y="2113455"/>
            <a:ext cx="312092" cy="41893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4EC326E5-007D-24B6-0EC8-623B40238895}"/>
              </a:ext>
            </a:extLst>
          </p:cNvPr>
          <p:cNvCxnSpPr>
            <a:stCxn id="32" idx="6"/>
            <a:endCxn id="38" idx="2"/>
          </p:cNvCxnSpPr>
          <p:nvPr/>
        </p:nvCxnSpPr>
        <p:spPr>
          <a:xfrm flipV="1">
            <a:off x="8438597" y="2422638"/>
            <a:ext cx="287061" cy="10975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Straight Arrow Connector 123">
            <a:extLst>
              <a:ext uri="{FF2B5EF4-FFF2-40B4-BE49-F238E27FC236}">
                <a16:creationId xmlns:a16="http://schemas.microsoft.com/office/drawing/2014/main" id="{6F0E1ACF-9D70-90D8-E536-E96FB8EC2A20}"/>
              </a:ext>
            </a:extLst>
          </p:cNvPr>
          <p:cNvCxnSpPr>
            <a:stCxn id="32" idx="6"/>
            <a:endCxn id="36" idx="3"/>
          </p:cNvCxnSpPr>
          <p:nvPr/>
        </p:nvCxnSpPr>
        <p:spPr>
          <a:xfrm flipV="1">
            <a:off x="8438597" y="1926507"/>
            <a:ext cx="295946" cy="60588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9A4B7D93-306A-9C1E-FA10-38E4C2280FFA}"/>
              </a:ext>
            </a:extLst>
          </p:cNvPr>
          <p:cNvCxnSpPr>
            <a:stCxn id="33" idx="6"/>
            <a:endCxn id="35" idx="2"/>
          </p:cNvCxnSpPr>
          <p:nvPr/>
        </p:nvCxnSpPr>
        <p:spPr>
          <a:xfrm flipV="1">
            <a:off x="8446617" y="1613225"/>
            <a:ext cx="298969" cy="1191504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Straight Arrow Connector 125">
            <a:extLst>
              <a:ext uri="{FF2B5EF4-FFF2-40B4-BE49-F238E27FC236}">
                <a16:creationId xmlns:a16="http://schemas.microsoft.com/office/drawing/2014/main" id="{18D862E4-6C01-7290-4516-3B157CDDDE69}"/>
              </a:ext>
            </a:extLst>
          </p:cNvPr>
          <p:cNvCxnSpPr>
            <a:stCxn id="33" idx="7"/>
            <a:endCxn id="36" idx="2"/>
          </p:cNvCxnSpPr>
          <p:nvPr/>
        </p:nvCxnSpPr>
        <p:spPr>
          <a:xfrm flipV="1">
            <a:off x="8421587" y="1871440"/>
            <a:ext cx="316878" cy="88232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Straight Arrow Connector 126">
            <a:extLst>
              <a:ext uri="{FF2B5EF4-FFF2-40B4-BE49-F238E27FC236}">
                <a16:creationId xmlns:a16="http://schemas.microsoft.com/office/drawing/2014/main" id="{F774265F-65F9-9F8F-ACCD-2C47C4541B50}"/>
              </a:ext>
            </a:extLst>
          </p:cNvPr>
          <p:cNvCxnSpPr>
            <a:stCxn id="33" idx="6"/>
            <a:endCxn id="38" idx="2"/>
          </p:cNvCxnSpPr>
          <p:nvPr/>
        </p:nvCxnSpPr>
        <p:spPr>
          <a:xfrm flipV="1">
            <a:off x="8446617" y="2422638"/>
            <a:ext cx="279041" cy="382091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Straight Arrow Connector 127">
            <a:extLst>
              <a:ext uri="{FF2B5EF4-FFF2-40B4-BE49-F238E27FC236}">
                <a16:creationId xmlns:a16="http://schemas.microsoft.com/office/drawing/2014/main" id="{B7045AA0-DDF5-F813-4563-9892A78DA0B1}"/>
              </a:ext>
            </a:extLst>
          </p:cNvPr>
          <p:cNvCxnSpPr>
            <a:stCxn id="34" idx="6"/>
            <a:endCxn id="36" idx="3"/>
          </p:cNvCxnSpPr>
          <p:nvPr/>
        </p:nvCxnSpPr>
        <p:spPr>
          <a:xfrm flipV="1">
            <a:off x="8446617" y="1926507"/>
            <a:ext cx="287926" cy="113643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C5670A3D-EE1A-3F7E-D2E9-748825FC721A}"/>
              </a:ext>
            </a:extLst>
          </p:cNvPr>
          <p:cNvCxnSpPr>
            <a:stCxn id="34" idx="6"/>
            <a:endCxn id="38" idx="2"/>
          </p:cNvCxnSpPr>
          <p:nvPr/>
        </p:nvCxnSpPr>
        <p:spPr>
          <a:xfrm flipV="1">
            <a:off x="8446617" y="2422638"/>
            <a:ext cx="279041" cy="640306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564DE2B0-8085-B8EF-B000-86238B317DDE}"/>
              </a:ext>
            </a:extLst>
          </p:cNvPr>
          <p:cNvCxnSpPr>
            <a:cxnSpLocks/>
            <a:stCxn id="34" idx="6"/>
            <a:endCxn id="36" idx="3"/>
          </p:cNvCxnSpPr>
          <p:nvPr/>
        </p:nvCxnSpPr>
        <p:spPr>
          <a:xfrm flipV="1">
            <a:off x="8446617" y="1926507"/>
            <a:ext cx="287926" cy="113643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0295C848-9E35-BEEF-F261-81506F1235E3}"/>
              </a:ext>
            </a:extLst>
          </p:cNvPr>
          <p:cNvCxnSpPr>
            <a:stCxn id="35" idx="7"/>
            <a:endCxn id="39" idx="3"/>
          </p:cNvCxnSpPr>
          <p:nvPr/>
        </p:nvCxnSpPr>
        <p:spPr>
          <a:xfrm>
            <a:off x="8903215" y="1621208"/>
            <a:ext cx="315159" cy="305299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AC25B023-FF45-8E29-C282-9A6B91FD8AAF}"/>
              </a:ext>
            </a:extLst>
          </p:cNvPr>
          <p:cNvCxnSpPr>
            <a:stCxn id="36" idx="7"/>
            <a:endCxn id="40" idx="3"/>
          </p:cNvCxnSpPr>
          <p:nvPr/>
        </p:nvCxnSpPr>
        <p:spPr>
          <a:xfrm>
            <a:off x="8896093" y="1879423"/>
            <a:ext cx="325843" cy="308542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85D494F0-58BC-5554-E39C-129D3DC3E363}"/>
              </a:ext>
            </a:extLst>
          </p:cNvPr>
          <p:cNvCxnSpPr>
            <a:stCxn id="35" idx="7"/>
            <a:endCxn id="40" idx="3"/>
          </p:cNvCxnSpPr>
          <p:nvPr/>
        </p:nvCxnSpPr>
        <p:spPr>
          <a:xfrm>
            <a:off x="8903215" y="1621208"/>
            <a:ext cx="318720" cy="566757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64758F74-2D10-7465-69B7-25392A17CAB1}"/>
              </a:ext>
            </a:extLst>
          </p:cNvPr>
          <p:cNvCxnSpPr>
            <a:stCxn id="36" idx="7"/>
            <a:endCxn id="39" idx="2"/>
          </p:cNvCxnSpPr>
          <p:nvPr/>
        </p:nvCxnSpPr>
        <p:spPr>
          <a:xfrm flipV="1">
            <a:off x="8896093" y="1871440"/>
            <a:ext cx="326202" cy="798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95D32FEC-F5AF-8FD7-A004-E32083A82ECE}"/>
              </a:ext>
            </a:extLst>
          </p:cNvPr>
          <p:cNvCxnSpPr>
            <a:stCxn id="37" idx="6"/>
            <a:endCxn id="39" idx="2"/>
          </p:cNvCxnSpPr>
          <p:nvPr/>
        </p:nvCxnSpPr>
        <p:spPr>
          <a:xfrm flipV="1">
            <a:off x="8896581" y="1871440"/>
            <a:ext cx="325714" cy="292983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Arrow Connector 135">
            <a:extLst>
              <a:ext uri="{FF2B5EF4-FFF2-40B4-BE49-F238E27FC236}">
                <a16:creationId xmlns:a16="http://schemas.microsoft.com/office/drawing/2014/main" id="{8224D9C0-3E7A-C011-CF5A-427F997AC163}"/>
              </a:ext>
            </a:extLst>
          </p:cNvPr>
          <p:cNvCxnSpPr>
            <a:stCxn id="37" idx="6"/>
            <a:endCxn id="40" idx="2"/>
          </p:cNvCxnSpPr>
          <p:nvPr/>
        </p:nvCxnSpPr>
        <p:spPr>
          <a:xfrm flipV="1">
            <a:off x="8896581" y="2132898"/>
            <a:ext cx="329275" cy="31525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Straight Arrow Connector 136">
            <a:extLst>
              <a:ext uri="{FF2B5EF4-FFF2-40B4-BE49-F238E27FC236}">
                <a16:creationId xmlns:a16="http://schemas.microsoft.com/office/drawing/2014/main" id="{0F6D418B-30B8-864A-B7BC-CD29CAA17820}"/>
              </a:ext>
            </a:extLst>
          </p:cNvPr>
          <p:cNvCxnSpPr>
            <a:stCxn id="38" idx="6"/>
            <a:endCxn id="39" idx="2"/>
          </p:cNvCxnSpPr>
          <p:nvPr/>
        </p:nvCxnSpPr>
        <p:spPr>
          <a:xfrm flipV="1">
            <a:off x="8896581" y="1871440"/>
            <a:ext cx="325714" cy="551198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Straight Arrow Connector 137">
            <a:extLst>
              <a:ext uri="{FF2B5EF4-FFF2-40B4-BE49-F238E27FC236}">
                <a16:creationId xmlns:a16="http://schemas.microsoft.com/office/drawing/2014/main" id="{DFC6E666-86E5-943A-6344-7A08353EE81A}"/>
              </a:ext>
            </a:extLst>
          </p:cNvPr>
          <p:cNvCxnSpPr>
            <a:stCxn id="38" idx="6"/>
            <a:endCxn id="40" idx="2"/>
          </p:cNvCxnSpPr>
          <p:nvPr/>
        </p:nvCxnSpPr>
        <p:spPr>
          <a:xfrm flipV="1">
            <a:off x="8896581" y="2132898"/>
            <a:ext cx="329275" cy="289740"/>
          </a:xfrm>
          <a:prstGeom prst="straightConnector1">
            <a:avLst/>
          </a:prstGeom>
          <a:ln>
            <a:solidFill>
              <a:srgbClr val="00B0F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9" name="TextBox 138">
            <a:extLst>
              <a:ext uri="{FF2B5EF4-FFF2-40B4-BE49-F238E27FC236}">
                <a16:creationId xmlns:a16="http://schemas.microsoft.com/office/drawing/2014/main" id="{E7C880CF-5EA3-9027-2A6F-22465F3171AD}"/>
              </a:ext>
            </a:extLst>
          </p:cNvPr>
          <p:cNvSpPr txBox="1"/>
          <p:nvPr/>
        </p:nvSpPr>
        <p:spPr>
          <a:xfrm rot="16200000">
            <a:off x="6236550" y="1768859"/>
            <a:ext cx="123418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latin typeface="Acumin Pro" panose="020B0504020202020204"/>
              </a:rPr>
              <a:t># of neurons in the </a:t>
            </a:r>
            <a:r>
              <a:rPr lang="en-US" sz="1000" b="1" dirty="0">
                <a:latin typeface="Acumin Pro" panose="020B0504020202020204"/>
              </a:rPr>
              <a:t>input layer</a:t>
            </a:r>
            <a:r>
              <a:rPr lang="en-US" sz="1000" dirty="0">
                <a:latin typeface="Acumin Pro" panose="020B0504020202020204"/>
              </a:rPr>
              <a:t> (input features)</a:t>
            </a:r>
          </a:p>
        </p:txBody>
      </p:sp>
      <p:sp>
        <p:nvSpPr>
          <p:cNvPr id="140" name="Left Brace 139">
            <a:extLst>
              <a:ext uri="{FF2B5EF4-FFF2-40B4-BE49-F238E27FC236}">
                <a16:creationId xmlns:a16="http://schemas.microsoft.com/office/drawing/2014/main" id="{ECF4EBB1-8C33-DB0E-35F8-702A2790ED35}"/>
              </a:ext>
            </a:extLst>
          </p:cNvPr>
          <p:cNvSpPr/>
          <p:nvPr/>
        </p:nvSpPr>
        <p:spPr>
          <a:xfrm>
            <a:off x="7130472" y="1428769"/>
            <a:ext cx="206532" cy="1262793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1" name="Left Brace 140">
            <a:extLst>
              <a:ext uri="{FF2B5EF4-FFF2-40B4-BE49-F238E27FC236}">
                <a16:creationId xmlns:a16="http://schemas.microsoft.com/office/drawing/2014/main" id="{B106DFD9-F0B4-9BDC-4087-44E935F71E0F}"/>
              </a:ext>
            </a:extLst>
          </p:cNvPr>
          <p:cNvSpPr/>
          <p:nvPr/>
        </p:nvSpPr>
        <p:spPr>
          <a:xfrm rot="16200000">
            <a:off x="8216625" y="2649179"/>
            <a:ext cx="274291" cy="1099869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7C88E73F-74CE-9D63-8B12-774DA12F2343}"/>
              </a:ext>
            </a:extLst>
          </p:cNvPr>
          <p:cNvSpPr txBox="1"/>
          <p:nvPr/>
        </p:nvSpPr>
        <p:spPr>
          <a:xfrm>
            <a:off x="7262186" y="3321160"/>
            <a:ext cx="21511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cumin Pro" panose="020B0504020202020204"/>
              </a:rPr>
              <a:t># of </a:t>
            </a:r>
            <a:r>
              <a:rPr lang="en-US" sz="1000" b="1">
                <a:latin typeface="Acumin Pro" panose="020B0504020202020204"/>
              </a:rPr>
              <a:t>hidden layers</a:t>
            </a:r>
            <a:r>
              <a:rPr lang="en-US" sz="1000">
                <a:latin typeface="Acumin Pro" panose="020B0504020202020204"/>
              </a:rPr>
              <a:t> (each layer has certain number of neurons)</a:t>
            </a:r>
          </a:p>
        </p:txBody>
      </p:sp>
      <p:sp>
        <p:nvSpPr>
          <p:cNvPr id="143" name="Left Brace 142">
            <a:extLst>
              <a:ext uri="{FF2B5EF4-FFF2-40B4-BE49-F238E27FC236}">
                <a16:creationId xmlns:a16="http://schemas.microsoft.com/office/drawing/2014/main" id="{44CC5299-E295-E661-A637-35C8147F064B}"/>
              </a:ext>
            </a:extLst>
          </p:cNvPr>
          <p:cNvSpPr/>
          <p:nvPr/>
        </p:nvSpPr>
        <p:spPr>
          <a:xfrm rot="16200000">
            <a:off x="9271490" y="2239949"/>
            <a:ext cx="101797" cy="26247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54E7188D-0CAD-238C-95F1-1AE3CA3E8140}"/>
              </a:ext>
            </a:extLst>
          </p:cNvPr>
          <p:cNvSpPr txBox="1"/>
          <p:nvPr/>
        </p:nvSpPr>
        <p:spPr>
          <a:xfrm>
            <a:off x="8729011" y="2445031"/>
            <a:ext cx="123038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cumin Pro" panose="020B0504020202020204"/>
              </a:rPr>
              <a:t># of neurons in the output layer (# of predicted variables)</a:t>
            </a:r>
          </a:p>
        </p:txBody>
      </p:sp>
      <p:pic>
        <p:nvPicPr>
          <p:cNvPr id="145" name="Graphic 144" descr="Arrow Right with solid fill">
            <a:extLst>
              <a:ext uri="{FF2B5EF4-FFF2-40B4-BE49-F238E27FC236}">
                <a16:creationId xmlns:a16="http://schemas.microsoft.com/office/drawing/2014/main" id="{5F4A3B25-F10D-6490-2F5B-63B3F7997E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85644" y="1748536"/>
            <a:ext cx="366205" cy="308858"/>
          </a:xfrm>
          <a:prstGeom prst="rect">
            <a:avLst/>
          </a:prstGeom>
        </p:spPr>
      </p:pic>
      <p:pic>
        <p:nvPicPr>
          <p:cNvPr id="146" name="Graphic 145" descr="Arrow Right with solid fill">
            <a:extLst>
              <a:ext uri="{FF2B5EF4-FFF2-40B4-BE49-F238E27FC236}">
                <a16:creationId xmlns:a16="http://schemas.microsoft.com/office/drawing/2014/main" id="{6D0001BF-7D20-4FD6-930E-29F86B1A34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90126" y="2023466"/>
            <a:ext cx="366205" cy="308858"/>
          </a:xfrm>
          <a:prstGeom prst="rect">
            <a:avLst/>
          </a:prstGeom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2FB252D7-91A4-6B57-9FA8-4F264EB6C453}"/>
              </a:ext>
            </a:extLst>
          </p:cNvPr>
          <p:cNvSpPr txBox="1"/>
          <p:nvPr/>
        </p:nvSpPr>
        <p:spPr>
          <a:xfrm>
            <a:off x="9815979" y="1887247"/>
            <a:ext cx="14633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>
                <a:latin typeface="Acumin Pro" panose="020B0504020202020204"/>
              </a:rPr>
              <a:t>Predicted – Actual = Loss/Error </a:t>
            </a:r>
          </a:p>
        </p:txBody>
      </p:sp>
      <p:sp>
        <p:nvSpPr>
          <p:cNvPr id="148" name="Left Brace 147">
            <a:extLst>
              <a:ext uri="{FF2B5EF4-FFF2-40B4-BE49-F238E27FC236}">
                <a16:creationId xmlns:a16="http://schemas.microsoft.com/office/drawing/2014/main" id="{59072504-A1CE-0411-CB4F-363ECCD99BE5}"/>
              </a:ext>
            </a:extLst>
          </p:cNvPr>
          <p:cNvSpPr/>
          <p:nvPr/>
        </p:nvSpPr>
        <p:spPr>
          <a:xfrm rot="16200000">
            <a:off x="10429500" y="1712350"/>
            <a:ext cx="219107" cy="1123647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51EFCFB1-C5F6-76B1-E28C-B892148C3CD0}"/>
              </a:ext>
            </a:extLst>
          </p:cNvPr>
          <p:cNvSpPr txBox="1"/>
          <p:nvPr/>
        </p:nvSpPr>
        <p:spPr>
          <a:xfrm>
            <a:off x="9996015" y="2379244"/>
            <a:ext cx="123038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b="1">
                <a:latin typeface="Acumin Pro" panose="020B0504020202020204"/>
              </a:rPr>
              <a:t>loss</a:t>
            </a:r>
            <a:r>
              <a:rPr lang="en-US" sz="1000">
                <a:latin typeface="Acumin Pro" panose="020B0504020202020204"/>
              </a:rPr>
              <a:t> function</a:t>
            </a:r>
          </a:p>
        </p:txBody>
      </p:sp>
      <p:pic>
        <p:nvPicPr>
          <p:cNvPr id="151" name="Graphic 150" descr="Arrow Right with solid fill">
            <a:extLst>
              <a:ext uri="{FF2B5EF4-FFF2-40B4-BE49-F238E27FC236}">
                <a16:creationId xmlns:a16="http://schemas.microsoft.com/office/drawing/2014/main" id="{6F52B604-57B9-F5A8-6C90-ED6451A1DC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5400000">
            <a:off x="10405355" y="1516128"/>
            <a:ext cx="308858" cy="366205"/>
          </a:xfrm>
          <a:prstGeom prst="rect">
            <a:avLst/>
          </a:prstGeom>
        </p:spPr>
      </p:pic>
      <p:pic>
        <p:nvPicPr>
          <p:cNvPr id="154" name="Graphic 153" descr="Downward trend graph outline">
            <a:extLst>
              <a:ext uri="{FF2B5EF4-FFF2-40B4-BE49-F238E27FC236}">
                <a16:creationId xmlns:a16="http://schemas.microsoft.com/office/drawing/2014/main" id="{62F413C4-2152-E712-15A6-D95420AFD89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1087850" y="1812757"/>
            <a:ext cx="397963" cy="335642"/>
          </a:xfrm>
          <a:prstGeom prst="rect">
            <a:avLst/>
          </a:prstGeom>
        </p:spPr>
      </p:pic>
      <p:sp>
        <p:nvSpPr>
          <p:cNvPr id="157" name="TextBox 156">
            <a:extLst>
              <a:ext uri="{FF2B5EF4-FFF2-40B4-BE49-F238E27FC236}">
                <a16:creationId xmlns:a16="http://schemas.microsoft.com/office/drawing/2014/main" id="{1AA5836E-0C7C-3AB9-09BA-4E15FC414033}"/>
              </a:ext>
            </a:extLst>
          </p:cNvPr>
          <p:cNvSpPr txBox="1"/>
          <p:nvPr/>
        </p:nvSpPr>
        <p:spPr>
          <a:xfrm>
            <a:off x="4615298" y="3805998"/>
            <a:ext cx="724650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Train-Test-Split (80% Train, 20% Test)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Split crop recommendation data into different segments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 Tested model on known data to identify accuracy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Model Accuracy: 92% (Greater than 85% Industry Standard)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Low to Negligible Model Loss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Loss indicates the difference between actual and predicted values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Low loss indicates that model performance is accurate and can be generalizable</a:t>
            </a:r>
          </a:p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Improvement and Limitations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Data is based on aggregate India parameters (NPK, Temperature, Humidity) – More data from other countries could help improve model generalization</a:t>
            </a:r>
          </a:p>
        </p:txBody>
      </p:sp>
    </p:spTree>
    <p:extLst>
      <p:ext uri="{BB962C8B-B14F-4D97-AF65-F5344CB8AC3E}">
        <p14:creationId xmlns:p14="http://schemas.microsoft.com/office/powerpoint/2010/main" val="40325314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DAAC91-61C6-99C8-7F68-C3259685C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F5FC47-267A-9EE8-1DD1-6B297D6E6A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72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 dirty="0">
                <a:latin typeface="Acumin Pro" panose="020B0504020202020204"/>
              </a:rPr>
              <a:t>Improvements: Potential Failure Modes Simulation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53D3C30-BF21-62A9-3C35-2030B3E53C4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782343"/>
            <a:ext cx="11277600" cy="3657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Future scope will require higher powered motors for faster and optimum user experience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1EFB60B-ADC8-D5EC-5EE6-2C5ECB5746C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4/23/25            4</a:t>
            </a:r>
          </a:p>
        </p:txBody>
      </p:sp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FECEB54-563E-1156-1531-E100A1759E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98801718"/>
              </p:ext>
            </p:extLst>
          </p:nvPr>
        </p:nvGraphicFramePr>
        <p:xfrm>
          <a:off x="583280" y="1371375"/>
          <a:ext cx="11277600" cy="454399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92627">
                  <a:extLst>
                    <a:ext uri="{9D8B030D-6E8A-4147-A177-3AD203B41FA5}">
                      <a16:colId xmlns:a16="http://schemas.microsoft.com/office/drawing/2014/main" val="4220873415"/>
                    </a:ext>
                  </a:extLst>
                </a:gridCol>
                <a:gridCol w="6784973">
                  <a:extLst>
                    <a:ext uri="{9D8B030D-6E8A-4147-A177-3AD203B41FA5}">
                      <a16:colId xmlns:a16="http://schemas.microsoft.com/office/drawing/2014/main" val="399829756"/>
                    </a:ext>
                  </a:extLst>
                </a:gridCol>
              </a:tblGrid>
              <a:tr h="63202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          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  <a:latin typeface="Acumin Pro" panose="020B0504020202020204"/>
                        </a:rPr>
                        <a:t>Failure Modes</a:t>
                      </a:r>
                      <a:endParaRPr lang="en-US" dirty="0">
                        <a:solidFill>
                          <a:schemeClr val="tx1"/>
                        </a:solidFill>
                        <a:latin typeface="Acumin Pro" panose="020B0504020202020204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  <a:latin typeface="Acumin Pro" panose="020B0504020202020204"/>
                        </a:rPr>
                        <a:t>         Design Improvement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7469214"/>
                  </a:ext>
                </a:extLst>
              </a:tr>
              <a:tr h="440000">
                <a:tc>
                  <a:txBody>
                    <a:bodyPr/>
                    <a:lstStyle/>
                    <a:p>
                      <a:r>
                        <a:rPr lang="en-US" sz="1400" dirty="0"/>
                        <a:t>Soil is not compact enough to stick to payload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Added grip tape inside payload chamber to hold soil via friction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0713"/>
                  </a:ext>
                </a:extLst>
              </a:tr>
              <a:tr h="596907">
                <a:tc>
                  <a:txBody>
                    <a:bodyPr/>
                    <a:lstStyle/>
                    <a:p>
                      <a:r>
                        <a:rPr lang="en-US" sz="1400" dirty="0"/>
                        <a:t>Motors not providing enough power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Plan is to replace motors with motors that maintain consistent power at lower RPM (voltage-controlled)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4278536"/>
                  </a:ext>
                </a:extLst>
              </a:tr>
              <a:tr h="440000">
                <a:tc>
                  <a:txBody>
                    <a:bodyPr/>
                    <a:lstStyle/>
                    <a:p>
                      <a:r>
                        <a:rPr lang="en-US" sz="1400" dirty="0"/>
                        <a:t>Motor direction unknown on startup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Programmed motors to default to forward motion (rack-down)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88434"/>
                  </a:ext>
                </a:extLst>
              </a:tr>
              <a:tr h="440000">
                <a:tc>
                  <a:txBody>
                    <a:bodyPr/>
                    <a:lstStyle/>
                    <a:p>
                      <a:r>
                        <a:rPr lang="en-US" sz="1400" dirty="0"/>
                        <a:t>Wires interfering with gear/rack system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Mounted wires along sidewalls and added clips for better wire management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644176"/>
                  </a:ext>
                </a:extLst>
              </a:tr>
              <a:tr h="440000">
                <a:tc>
                  <a:txBody>
                    <a:bodyPr/>
                    <a:lstStyle/>
                    <a:p>
                      <a:r>
                        <a:rPr lang="en-US" sz="1400" dirty="0"/>
                        <a:t>Foot Pedals breaking off due to excessive 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Used longer screws and attached bolts to the back-end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6211369"/>
                  </a:ext>
                </a:extLst>
              </a:tr>
              <a:tr h="440000">
                <a:tc>
                  <a:txBody>
                    <a:bodyPr/>
                    <a:lstStyle/>
                    <a:p>
                      <a:r>
                        <a:rPr lang="en-US" sz="1400" dirty="0"/>
                        <a:t>Top Lid made maintenance difficult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Redesigned lid by cutting into halves for quicker access to electronics (Future Plan: Add hinges to open and close lid anytime)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8148894"/>
                  </a:ext>
                </a:extLst>
              </a:tr>
              <a:tr h="440000">
                <a:tc>
                  <a:txBody>
                    <a:bodyPr/>
                    <a:lstStyle/>
                    <a:p>
                      <a:r>
                        <a:rPr lang="en-US" sz="1400" dirty="0"/>
                        <a:t>Shell Guide creates an interference with the rack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Removed shell rack from design as gears align smoothly with rack itself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2843954"/>
                  </a:ext>
                </a:extLst>
              </a:tr>
              <a:tr h="596907">
                <a:tc>
                  <a:txBody>
                    <a:bodyPr/>
                    <a:lstStyle/>
                    <a:p>
                      <a:r>
                        <a:rPr lang="en-US" sz="1400" dirty="0"/>
                        <a:t>Motor Performance deteriorates with lower battery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Batteries should always be ran fully charged, better and more powerful 12V batteries to be purchased for future iterations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6745090"/>
                  </a:ext>
                </a:extLst>
              </a:tr>
            </a:tbl>
          </a:graphicData>
        </a:graphic>
      </p:graphicFrame>
      <p:pic>
        <p:nvPicPr>
          <p:cNvPr id="19" name="Graphic 18" descr="Gears with solid fill">
            <a:extLst>
              <a:ext uri="{FF2B5EF4-FFF2-40B4-BE49-F238E27FC236}">
                <a16:creationId xmlns:a16="http://schemas.microsoft.com/office/drawing/2014/main" id="{F56BCEA3-1F54-428D-111D-DDF45485C4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13753" y="1499962"/>
            <a:ext cx="342905" cy="342905"/>
          </a:xfrm>
          <a:prstGeom prst="rect">
            <a:avLst/>
          </a:prstGeom>
        </p:spPr>
      </p:pic>
      <p:pic>
        <p:nvPicPr>
          <p:cNvPr id="21" name="Graphic 20" descr="Hammer1 with solid fill">
            <a:extLst>
              <a:ext uri="{FF2B5EF4-FFF2-40B4-BE49-F238E27FC236}">
                <a16:creationId xmlns:a16="http://schemas.microsoft.com/office/drawing/2014/main" id="{E14DE2AA-408C-AFE4-EFFB-2E15C7B912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93299" y="1585692"/>
            <a:ext cx="257175" cy="25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2275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735855-8723-455D-73AB-2AC0D8734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3D651BB-BA8A-FA9C-2EDC-A5D411E315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i="1" kern="1200" cap="none" baseline="0">
                <a:latin typeface="Acumin Pro Condensed Semibold"/>
              </a:rPr>
              <a:t>Learnings &amp; Improvement Opportunities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E72B26-692D-FD08-576A-D21BC69BC9D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57200" y="954291"/>
            <a:ext cx="11277600" cy="3657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 b="1" i="0" kern="1200" baseline="0" dirty="0">
                <a:latin typeface="Acumin Pro Condensed Semibold" panose="020B0506020202020204" pitchFamily="34" charset="77"/>
                <a:ea typeface="+mn-ea"/>
                <a:cs typeface="+mn-cs"/>
              </a:rPr>
              <a:t>TerraProbe will take key insights from the testing of production prototype to improve design &amp; manufacturing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B0CA7AE-4AFC-F985-6453-727B0389E16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>
          <a:xfrm>
            <a:off x="9948231" y="6295058"/>
            <a:ext cx="1786567" cy="323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4/23/25</a:t>
            </a:r>
            <a:r>
              <a:rPr lang="en-US" kern="1200" dirty="0">
                <a:latin typeface="+mn-lt"/>
                <a:ea typeface="+mn-ea"/>
                <a:cs typeface="+mn-cs"/>
              </a:rPr>
              <a:t>           4</a:t>
            </a:r>
          </a:p>
        </p:txBody>
      </p:sp>
      <p:graphicFrame>
        <p:nvGraphicFramePr>
          <p:cNvPr id="33" name="TextBox 6">
            <a:extLst>
              <a:ext uri="{FF2B5EF4-FFF2-40B4-BE49-F238E27FC236}">
                <a16:creationId xmlns:a16="http://schemas.microsoft.com/office/drawing/2014/main" id="{19B2D144-FB11-9125-2280-9ED8FD6CD6E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714245"/>
              </p:ext>
            </p:extLst>
          </p:nvPr>
        </p:nvGraphicFramePr>
        <p:xfrm>
          <a:off x="468086" y="1543324"/>
          <a:ext cx="11266714" cy="445470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54562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704828D-BE36-20BC-B7AE-09BCAC956D45}"/>
              </a:ext>
            </a:extLst>
          </p:cNvPr>
          <p:cNvSpPr txBox="1">
            <a:spLocks/>
          </p:cNvSpPr>
          <p:nvPr/>
        </p:nvSpPr>
        <p:spPr>
          <a:xfrm>
            <a:off x="805070" y="2466280"/>
            <a:ext cx="7981645" cy="7197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 Medium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6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5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">
              <a:spcBef>
                <a:spcPct val="0"/>
              </a:spcBef>
              <a:spcAft>
                <a:spcPts val="600"/>
              </a:spcAft>
            </a:pPr>
            <a:r>
              <a:rPr lang="en-US" sz="3800" b="1" i="1" kern="1200" cap="none" baseline="0">
                <a:solidFill>
                  <a:schemeClr val="bg1"/>
                </a:solidFill>
                <a:latin typeface="Acumin Pro Condensed Semibold" panose="020B0506020202020204" pitchFamily="34" charset="77"/>
                <a:ea typeface="+mj-ea"/>
                <a:cs typeface="+mj-cs"/>
              </a:rPr>
              <a:t>Thank You!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70F11-95EF-2F42-E55D-751B85A6E6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24339" y="3434010"/>
            <a:ext cx="7874567" cy="449263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b="0" i="0" kern="1200" baseline="0">
                <a:latin typeface="Acumin Pro Medium" panose="020B0504020202020204" pitchFamily="34" charset="77"/>
                <a:ea typeface="+mn-ea"/>
                <a:cs typeface="+mn-cs"/>
              </a:rPr>
              <a:t>TerraProbe Team, A Down2Earth Company </a:t>
            </a:r>
          </a:p>
        </p:txBody>
      </p:sp>
    </p:spTree>
    <p:extLst>
      <p:ext uri="{BB962C8B-B14F-4D97-AF65-F5344CB8AC3E}">
        <p14:creationId xmlns:p14="http://schemas.microsoft.com/office/powerpoint/2010/main" val="1602788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DF9985-8151-EBCC-2C13-C1FD63605A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A0C457-3DD8-B41B-C0EC-22F0FE7DD2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064"/>
            <a:ext cx="11266714" cy="589032"/>
          </a:xfrm>
        </p:spPr>
        <p:txBody>
          <a:bodyPr>
            <a:noAutofit/>
          </a:bodyPr>
          <a:lstStyle/>
          <a:p>
            <a:r>
              <a:rPr lang="en-US" sz="3400" dirty="0">
                <a:latin typeface="Acumin Pro" panose="020B0504020202020204"/>
              </a:rPr>
              <a:t>Recap of TerraProbe Products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A5D5B5F-0969-0181-F85C-02A59093AAD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68086" y="771218"/>
            <a:ext cx="11277600" cy="3657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latin typeface="Acumin Pro Condensed Semibold"/>
              </a:rPr>
              <a:t>All-in-one solution encompassing burrowing, testing, and analytics</a:t>
            </a:r>
            <a:endParaRPr lang="en-US" sz="20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2B1AB4F-640B-AB23-1574-579130418E61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4/23/25            1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388F9DC-5954-DCEE-2CD1-887A415125EB}"/>
              </a:ext>
            </a:extLst>
          </p:cNvPr>
          <p:cNvGrpSpPr/>
          <p:nvPr/>
        </p:nvGrpSpPr>
        <p:grpSpPr>
          <a:xfrm>
            <a:off x="1339702" y="1327255"/>
            <a:ext cx="9911282" cy="4786465"/>
            <a:chOff x="14524602" y="9544031"/>
            <a:chExt cx="14841996" cy="7693448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B154E3F-50C2-4A27-5402-E229F30E9D8C}"/>
                </a:ext>
              </a:extLst>
            </p:cNvPr>
            <p:cNvGrpSpPr/>
            <p:nvPr/>
          </p:nvGrpSpPr>
          <p:grpSpPr>
            <a:xfrm>
              <a:off x="14524602" y="9544031"/>
              <a:ext cx="14841996" cy="7693448"/>
              <a:chOff x="19703639" y="10250682"/>
              <a:chExt cx="8209504" cy="4579172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C3795051-907C-CC15-7E93-B223A8048895}"/>
                  </a:ext>
                </a:extLst>
              </p:cNvPr>
              <p:cNvGrpSpPr/>
              <p:nvPr/>
            </p:nvGrpSpPr>
            <p:grpSpPr>
              <a:xfrm>
                <a:off x="22404415" y="10254693"/>
                <a:ext cx="2815769" cy="2570236"/>
                <a:chOff x="2780249" y="1811267"/>
                <a:chExt cx="2635647" cy="2570236"/>
              </a:xfrm>
              <a:solidFill>
                <a:srgbClr val="EBD99F"/>
              </a:solidFill>
            </p:grpSpPr>
            <p:sp>
              <p:nvSpPr>
                <p:cNvPr id="44" name="Rectangle 43">
                  <a:extLst>
                    <a:ext uri="{FF2B5EF4-FFF2-40B4-BE49-F238E27FC236}">
                      <a16:creationId xmlns:a16="http://schemas.microsoft.com/office/drawing/2014/main" id="{5CB38B0F-F7A5-D57A-E35A-7F8E89BFCE02}"/>
                    </a:ext>
                  </a:extLst>
                </p:cNvPr>
                <p:cNvSpPr/>
                <p:nvPr/>
              </p:nvSpPr>
              <p:spPr>
                <a:xfrm>
                  <a:off x="2782951" y="2291325"/>
                  <a:ext cx="2621006" cy="20901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Oval 41">
                  <a:extLst>
                    <a:ext uri="{FF2B5EF4-FFF2-40B4-BE49-F238E27FC236}">
                      <a16:creationId xmlns:a16="http://schemas.microsoft.com/office/drawing/2014/main" id="{3F63FBB5-288F-BB0E-D82B-21388680C9ED}"/>
                    </a:ext>
                  </a:extLst>
                </p:cNvPr>
                <p:cNvSpPr/>
                <p:nvPr/>
              </p:nvSpPr>
              <p:spPr>
                <a:xfrm>
                  <a:off x="2780249" y="1811267"/>
                  <a:ext cx="2635647" cy="25702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CAD1581F-366B-5CFA-15E8-78ECF76CD31B}"/>
                  </a:ext>
                </a:extLst>
              </p:cNvPr>
              <p:cNvGrpSpPr/>
              <p:nvPr/>
            </p:nvGrpSpPr>
            <p:grpSpPr>
              <a:xfrm>
                <a:off x="25277496" y="10254693"/>
                <a:ext cx="2635647" cy="2570236"/>
                <a:chOff x="2780249" y="1811267"/>
                <a:chExt cx="2635647" cy="2570236"/>
              </a:xfrm>
              <a:solidFill>
                <a:srgbClr val="EBD99F"/>
              </a:solidFill>
            </p:grpSpPr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6EB0BAC4-B403-6E6B-F490-707148C9F88F}"/>
                    </a:ext>
                  </a:extLst>
                </p:cNvPr>
                <p:cNvSpPr/>
                <p:nvPr/>
              </p:nvSpPr>
              <p:spPr>
                <a:xfrm>
                  <a:off x="2782951" y="2291325"/>
                  <a:ext cx="2621006" cy="20901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Oval 41">
                  <a:extLst>
                    <a:ext uri="{FF2B5EF4-FFF2-40B4-BE49-F238E27FC236}">
                      <a16:creationId xmlns:a16="http://schemas.microsoft.com/office/drawing/2014/main" id="{0EB425EB-ECFB-3BFF-8B6A-1B2406047707}"/>
                    </a:ext>
                  </a:extLst>
                </p:cNvPr>
                <p:cNvSpPr/>
                <p:nvPr/>
              </p:nvSpPr>
              <p:spPr>
                <a:xfrm>
                  <a:off x="2780249" y="1811267"/>
                  <a:ext cx="2635647" cy="25702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27" name="Group 26">
                <a:extLst>
                  <a:ext uri="{FF2B5EF4-FFF2-40B4-BE49-F238E27FC236}">
                    <a16:creationId xmlns:a16="http://schemas.microsoft.com/office/drawing/2014/main" id="{9B6AC9FA-08E5-D453-111C-9C16A8C8ACD3}"/>
                  </a:ext>
                </a:extLst>
              </p:cNvPr>
              <p:cNvGrpSpPr/>
              <p:nvPr/>
            </p:nvGrpSpPr>
            <p:grpSpPr>
              <a:xfrm>
                <a:off x="19707787" y="10258321"/>
                <a:ext cx="2635647" cy="2570236"/>
                <a:chOff x="2780249" y="1811267"/>
                <a:chExt cx="2635647" cy="2570236"/>
              </a:xfrm>
              <a:solidFill>
                <a:srgbClr val="EBD99F"/>
              </a:solidFill>
            </p:grpSpPr>
            <p:sp>
              <p:nvSpPr>
                <p:cNvPr id="40" name="Rectangle 39">
                  <a:extLst>
                    <a:ext uri="{FF2B5EF4-FFF2-40B4-BE49-F238E27FC236}">
                      <a16:creationId xmlns:a16="http://schemas.microsoft.com/office/drawing/2014/main" id="{2168DB73-7DEA-2494-78C6-C21CB57ADD60}"/>
                    </a:ext>
                  </a:extLst>
                </p:cNvPr>
                <p:cNvSpPr/>
                <p:nvPr/>
              </p:nvSpPr>
              <p:spPr>
                <a:xfrm>
                  <a:off x="2782951" y="2291325"/>
                  <a:ext cx="2621006" cy="20901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41" name="Oval 41">
                  <a:extLst>
                    <a:ext uri="{FF2B5EF4-FFF2-40B4-BE49-F238E27FC236}">
                      <a16:creationId xmlns:a16="http://schemas.microsoft.com/office/drawing/2014/main" id="{5E81B618-894F-AD5E-777D-2872857F0CE2}"/>
                    </a:ext>
                  </a:extLst>
                </p:cNvPr>
                <p:cNvSpPr/>
                <p:nvPr/>
              </p:nvSpPr>
              <p:spPr>
                <a:xfrm>
                  <a:off x="2780249" y="1811267"/>
                  <a:ext cx="2635647" cy="25702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D8485542-7881-1386-1869-1E6F5CA8202C}"/>
                  </a:ext>
                </a:extLst>
              </p:cNvPr>
              <p:cNvSpPr/>
              <p:nvPr/>
            </p:nvSpPr>
            <p:spPr>
              <a:xfrm>
                <a:off x="19703639" y="12828554"/>
                <a:ext cx="2633596" cy="2001299"/>
              </a:xfrm>
              <a:prstGeom prst="rect">
                <a:avLst/>
              </a:prstGeom>
              <a:solidFill>
                <a:srgbClr val="CFB9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0EEC4C97-15E0-8D69-2BC7-C7556FD2497B}"/>
                  </a:ext>
                </a:extLst>
              </p:cNvPr>
              <p:cNvSpPr/>
              <p:nvPr/>
            </p:nvSpPr>
            <p:spPr>
              <a:xfrm>
                <a:off x="22398852" y="12828554"/>
                <a:ext cx="2826680" cy="2001299"/>
              </a:xfrm>
              <a:prstGeom prst="rect">
                <a:avLst/>
              </a:prstGeom>
              <a:solidFill>
                <a:srgbClr val="CFB9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967FB35A-876A-ECDF-AE67-30D89C4DD959}"/>
                  </a:ext>
                </a:extLst>
              </p:cNvPr>
              <p:cNvSpPr/>
              <p:nvPr/>
            </p:nvSpPr>
            <p:spPr>
              <a:xfrm>
                <a:off x="25275891" y="12828553"/>
                <a:ext cx="2636463" cy="2001299"/>
              </a:xfrm>
              <a:prstGeom prst="rect">
                <a:avLst/>
              </a:prstGeom>
              <a:solidFill>
                <a:srgbClr val="CFB9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525AD61F-5567-F541-5869-ADECCF209A42}"/>
                  </a:ext>
                </a:extLst>
              </p:cNvPr>
              <p:cNvSpPr/>
              <p:nvPr/>
            </p:nvSpPr>
            <p:spPr>
              <a:xfrm>
                <a:off x="19712485" y="10268641"/>
                <a:ext cx="2637800" cy="56996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alpha val="20000"/>
                    </a:schemeClr>
                  </a:gs>
                  <a:gs pos="100000">
                    <a:schemeClr val="accent3">
                      <a:alpha val="1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cumin Pro" panose="020B0504020202020204"/>
                </a:endParaRP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7004F405-A4A4-0E28-EB6A-408A5CF47F59}"/>
                  </a:ext>
                </a:extLst>
              </p:cNvPr>
              <p:cNvSpPr txBox="1"/>
              <p:nvPr/>
            </p:nvSpPr>
            <p:spPr>
              <a:xfrm>
                <a:off x="19710489" y="10470248"/>
                <a:ext cx="2602578" cy="16615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1600" b="1" dirty="0"/>
                  <a:t>TerraProbe Soil Sampler</a:t>
                </a:r>
              </a:p>
            </p:txBody>
          </p: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EAA8DE13-5892-D6C6-99DC-BFE9335F9F51}"/>
                  </a:ext>
                </a:extLst>
              </p:cNvPr>
              <p:cNvSpPr/>
              <p:nvPr/>
            </p:nvSpPr>
            <p:spPr>
              <a:xfrm>
                <a:off x="22407300" y="10260243"/>
                <a:ext cx="2812884" cy="56996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alpha val="20000"/>
                    </a:schemeClr>
                  </a:gs>
                  <a:gs pos="100000">
                    <a:schemeClr val="accent3">
                      <a:alpha val="1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cumin Pro" panose="020B0504020202020204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CE04C237-CF7D-25D2-6DDF-A66CA78BCC97}"/>
                  </a:ext>
                </a:extLst>
              </p:cNvPr>
              <p:cNvSpPr txBox="1"/>
              <p:nvPr/>
            </p:nvSpPr>
            <p:spPr>
              <a:xfrm>
                <a:off x="22398852" y="10466621"/>
                <a:ext cx="2808576" cy="16615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en-US"/>
                </a:defPPr>
                <a:lvl1pPr algn="ctr">
                  <a:defRPr sz="2800" b="1"/>
                </a:lvl1pPr>
              </a:lstStyle>
              <a:p>
                <a:r>
                  <a:rPr lang="en-US" sz="1600"/>
                  <a:t>Soil Testing Probe (DAQ)</a:t>
                </a: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822CAF9-DF35-FC7E-8EDB-EB8F4614F7C5}"/>
                  </a:ext>
                </a:extLst>
              </p:cNvPr>
              <p:cNvSpPr/>
              <p:nvPr/>
            </p:nvSpPr>
            <p:spPr>
              <a:xfrm>
                <a:off x="25280197" y="10262357"/>
                <a:ext cx="2632157" cy="56996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alpha val="20000"/>
                    </a:schemeClr>
                  </a:gs>
                  <a:gs pos="100000">
                    <a:schemeClr val="accent3">
                      <a:alpha val="1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cumin Pro" panose="020B0504020202020204"/>
                </a:endParaRPr>
              </a:p>
            </p:txBody>
          </p:sp>
          <p:sp>
            <p:nvSpPr>
              <p:cNvPr id="36" name="Right Bracket 35">
                <a:extLst>
                  <a:ext uri="{FF2B5EF4-FFF2-40B4-BE49-F238E27FC236}">
                    <a16:creationId xmlns:a16="http://schemas.microsoft.com/office/drawing/2014/main" id="{84D231E9-C903-0FDD-6ADE-CC9169883789}"/>
                  </a:ext>
                </a:extLst>
              </p:cNvPr>
              <p:cNvSpPr/>
              <p:nvPr/>
            </p:nvSpPr>
            <p:spPr>
              <a:xfrm rot="5400000" flipV="1">
                <a:off x="18732164" y="11233019"/>
                <a:ext cx="4575160" cy="2618510"/>
              </a:xfrm>
              <a:prstGeom prst="rightBracket">
                <a:avLst>
                  <a:gd name="adj" fmla="val 0"/>
                </a:avLst>
              </a:prstGeom>
              <a:ln>
                <a:gradFill>
                  <a:gsLst>
                    <a:gs pos="0">
                      <a:schemeClr val="tx2">
                        <a:lumMod val="20000"/>
                        <a:lumOff val="80000"/>
                        <a:alpha val="16000"/>
                      </a:schemeClr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7" name="Right Bracket 36">
                <a:extLst>
                  <a:ext uri="{FF2B5EF4-FFF2-40B4-BE49-F238E27FC236}">
                    <a16:creationId xmlns:a16="http://schemas.microsoft.com/office/drawing/2014/main" id="{DBDE308F-D617-B90C-F49E-705C4C9E43DF}"/>
                  </a:ext>
                </a:extLst>
              </p:cNvPr>
              <p:cNvSpPr/>
              <p:nvPr/>
            </p:nvSpPr>
            <p:spPr>
              <a:xfrm rot="5400000" flipV="1">
                <a:off x="21526163" y="11135832"/>
                <a:ext cx="4575160" cy="2812882"/>
              </a:xfrm>
              <a:prstGeom prst="rightBracket">
                <a:avLst>
                  <a:gd name="adj" fmla="val 0"/>
                </a:avLst>
              </a:prstGeom>
              <a:ln>
                <a:gradFill>
                  <a:gsLst>
                    <a:gs pos="0">
                      <a:schemeClr val="tx2">
                        <a:lumMod val="20000"/>
                        <a:lumOff val="80000"/>
                        <a:alpha val="16000"/>
                      </a:schemeClr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8" name="Right Bracket 37">
                <a:extLst>
                  <a:ext uri="{FF2B5EF4-FFF2-40B4-BE49-F238E27FC236}">
                    <a16:creationId xmlns:a16="http://schemas.microsoft.com/office/drawing/2014/main" id="{96A26E31-4DA3-38BF-FC72-307BF573D1D6}"/>
                  </a:ext>
                </a:extLst>
              </p:cNvPr>
              <p:cNvSpPr/>
              <p:nvPr/>
            </p:nvSpPr>
            <p:spPr>
              <a:xfrm rot="5400000" flipV="1">
                <a:off x="24304417" y="11229056"/>
                <a:ext cx="4575160" cy="2618412"/>
              </a:xfrm>
              <a:prstGeom prst="rightBracket">
                <a:avLst>
                  <a:gd name="adj" fmla="val 0"/>
                </a:avLst>
              </a:prstGeom>
              <a:ln>
                <a:gradFill>
                  <a:gsLst>
                    <a:gs pos="0">
                      <a:schemeClr val="tx2">
                        <a:lumMod val="20000"/>
                        <a:lumOff val="80000"/>
                        <a:alpha val="16000"/>
                      </a:schemeClr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4115CAB7-CF5F-8AFD-348B-4622AF0E71B7}"/>
                  </a:ext>
                </a:extLst>
              </p:cNvPr>
              <p:cNvSpPr txBox="1"/>
              <p:nvPr/>
            </p:nvSpPr>
            <p:spPr>
              <a:xfrm>
                <a:off x="25275891" y="10462989"/>
                <a:ext cx="2625312" cy="166156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1600" b="1"/>
                  <a:t>SoilIQ Dashboard</a:t>
                </a:r>
              </a:p>
            </p:txBody>
          </p:sp>
        </p:grpSp>
        <p:pic>
          <p:nvPicPr>
            <p:cNvPr id="19" name="Picture 18" descr="A small grey object on the ground&#10;&#10;AI-generated content may be incorrect.">
              <a:extLst>
                <a:ext uri="{FF2B5EF4-FFF2-40B4-BE49-F238E27FC236}">
                  <a16:creationId xmlns:a16="http://schemas.microsoft.com/office/drawing/2014/main" id="{A4B287D1-8FF0-1A30-171F-BC7BCBABC5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15" t="18882" r="30318" b="6831"/>
            <a:stretch/>
          </p:blipFill>
          <p:spPr bwMode="auto">
            <a:xfrm>
              <a:off x="15251282" y="10615893"/>
              <a:ext cx="3453813" cy="320083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D92549E1-56EB-4C59-C381-CFFCC57B0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5590" y="10593795"/>
              <a:ext cx="3440894" cy="3192281"/>
            </a:xfrm>
            <a:prstGeom prst="rect">
              <a:avLst/>
            </a:prstGeom>
          </p:spPr>
        </p:pic>
        <p:pic>
          <p:nvPicPr>
            <p:cNvPr id="21" name="Picture 6">
              <a:extLst>
                <a:ext uri="{FF2B5EF4-FFF2-40B4-BE49-F238E27FC236}">
                  <a16:creationId xmlns:a16="http://schemas.microsoft.com/office/drawing/2014/main" id="{84CEA9E4-B626-A8B1-3501-A83DB75E7C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9431" y="10783311"/>
              <a:ext cx="4386254" cy="264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40AA739-4932-4FEE-5591-C3B5D3E20BCE}"/>
                </a:ext>
              </a:extLst>
            </p:cNvPr>
            <p:cNvSpPr txBox="1"/>
            <p:nvPr/>
          </p:nvSpPr>
          <p:spPr>
            <a:xfrm>
              <a:off x="14686404" y="14057348"/>
              <a:ext cx="4456393" cy="291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1400"/>
                <a:t>Compact, </a:t>
              </a:r>
              <a:r>
                <a:rPr lang="en-US" sz="1400" b="1"/>
                <a:t>Portable</a:t>
              </a:r>
              <a:r>
                <a:rPr lang="en-US" sz="1400"/>
                <a:t> &amp; Handheld Soil Sampling Device (9”x 12”x 17”)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sz="1400"/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1400"/>
                <a:t> Utilizes </a:t>
              </a:r>
              <a:r>
                <a:rPr lang="en-US" sz="1400" b="1"/>
                <a:t>Rack and Pinion Mechanism </a:t>
              </a:r>
              <a:r>
                <a:rPr lang="en-US" sz="1400"/>
                <a:t>for motorized power and downward movement (12” Deep)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DEC95C9D-5DDF-E794-7DB1-DDD3BE4D4227}"/>
                </a:ext>
              </a:extLst>
            </p:cNvPr>
            <p:cNvSpPr txBox="1"/>
            <p:nvPr/>
          </p:nvSpPr>
          <p:spPr>
            <a:xfrm>
              <a:off x="19582801" y="14097793"/>
              <a:ext cx="4766472" cy="29187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1400"/>
                <a:t>Sensor Module for </a:t>
              </a:r>
              <a:r>
                <a:rPr lang="en-US" sz="1400" b="1"/>
                <a:t>on-site analysis </a:t>
              </a:r>
              <a:r>
                <a:rPr lang="en-US" sz="1400"/>
                <a:t>capturing key parameters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1400" b="1"/>
                <a:t>Nitrogen, Phosphorous, Potassium (NPK)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1400" b="1"/>
                <a:t>Moisture</a:t>
              </a:r>
            </a:p>
            <a:p>
              <a:pPr marL="628650" lvl="1" indent="-171450">
                <a:buFont typeface="Wingdings" panose="05000000000000000000" pitchFamily="2" charset="2"/>
                <a:buChar char="ü"/>
              </a:pPr>
              <a:endParaRPr lang="en-US" sz="1400" b="1"/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1400"/>
                <a:t>Readings taken at </a:t>
              </a:r>
              <a:r>
                <a:rPr lang="en-US" sz="1400" b="1"/>
                <a:t>slits on the inner payload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414E404-20DA-8BD7-E55C-83A32245EB21}"/>
                </a:ext>
              </a:extLst>
            </p:cNvPr>
            <p:cNvSpPr txBox="1"/>
            <p:nvPr/>
          </p:nvSpPr>
          <p:spPr>
            <a:xfrm>
              <a:off x="24739292" y="14131071"/>
              <a:ext cx="4456393" cy="25724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1400"/>
                <a:t>Digital platform </a:t>
              </a:r>
              <a:r>
                <a:rPr lang="en-US" sz="1400" b="1"/>
                <a:t>to visualize NPK and moisture data</a:t>
              </a:r>
              <a:r>
                <a:rPr lang="en-US" sz="1400"/>
                <a:t> at various depth profiles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sz="1400"/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1400"/>
                <a:t>Converts </a:t>
              </a:r>
              <a:r>
                <a:rPr lang="en-US" sz="1400" b="1"/>
                <a:t>SD card data from DAQ </a:t>
              </a:r>
              <a:r>
                <a:rPr lang="en-US" sz="1400"/>
                <a:t>into interpretable tables and charts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94170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07DEA-01DA-1163-2282-23ABA7B931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9FFAEA3-E74B-31F8-1F70-6FF252270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67064"/>
            <a:ext cx="11266714" cy="589032"/>
          </a:xfrm>
        </p:spPr>
        <p:txBody>
          <a:bodyPr>
            <a:normAutofit fontScale="90000"/>
          </a:bodyPr>
          <a:lstStyle/>
          <a:p>
            <a:r>
              <a:rPr lang="en-US" sz="3800" dirty="0">
                <a:latin typeface="Acumin Pro" panose="020B0504020202020204"/>
              </a:rPr>
              <a:t>TerraProbe - CAD vs. Production Prototype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A72F47-8CFB-34F6-8AAB-0597345A2C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813634"/>
            <a:ext cx="11277600" cy="365760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>
                <a:latin typeface="Acumin Pro Condensed Semibold"/>
              </a:rPr>
              <a:t>Comparison of Soil Burrowing and Sampling System Design &amp; Prototype</a:t>
            </a:r>
            <a:endParaRPr lang="en-US" sz="20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7860F95-6971-1E9A-89DB-385769DF5568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 dirty="0"/>
              <a:t>4/23/25            2</a:t>
            </a:r>
          </a:p>
        </p:txBody>
      </p:sp>
      <p:pic>
        <p:nvPicPr>
          <p:cNvPr id="3" name="Picture 2" descr="A 3d model of a machine&#10;&#10;AI-generated content may be incorrect.">
            <a:extLst>
              <a:ext uri="{FF2B5EF4-FFF2-40B4-BE49-F238E27FC236}">
                <a16:creationId xmlns:a16="http://schemas.microsoft.com/office/drawing/2014/main" id="{7D586DB7-B41A-47ED-3CC0-58895245A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31" y="2038474"/>
            <a:ext cx="2646316" cy="339750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EBD5BB8-2453-C025-E0B8-33D2B024C789}"/>
              </a:ext>
            </a:extLst>
          </p:cNvPr>
          <p:cNvCxnSpPr>
            <a:cxnSpLocks/>
          </p:cNvCxnSpPr>
          <p:nvPr/>
        </p:nvCxnSpPr>
        <p:spPr>
          <a:xfrm flipH="1">
            <a:off x="6597018" y="1221856"/>
            <a:ext cx="5443" cy="539717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mechanical model of a machine&#10;&#10;AI-generated content may be incorrect.">
            <a:extLst>
              <a:ext uri="{FF2B5EF4-FFF2-40B4-BE49-F238E27FC236}">
                <a16:creationId xmlns:a16="http://schemas.microsoft.com/office/drawing/2014/main" id="{75B85F18-6C6E-F09C-4657-C50AB3D9743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0" t="40" r="2827" b="256"/>
          <a:stretch/>
        </p:blipFill>
        <p:spPr>
          <a:xfrm>
            <a:off x="7617245" y="1615595"/>
            <a:ext cx="3058953" cy="20158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8DF9B3-F9F4-8B5F-F114-51A7573B3A3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9532" t="15775" r="11770" b="14010"/>
          <a:stretch/>
        </p:blipFill>
        <p:spPr>
          <a:xfrm rot="5400000">
            <a:off x="3073149" y="2517408"/>
            <a:ext cx="3397506" cy="24396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ADB6A4-5002-8D27-ADB8-956A7D7C1DD5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406" r="17816"/>
          <a:stretch/>
        </p:blipFill>
        <p:spPr>
          <a:xfrm rot="5400000">
            <a:off x="8009238" y="3433790"/>
            <a:ext cx="2274965" cy="305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4267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C4211-0BB4-4BF1-3BE5-AB1FE2F2E2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42DBD26-23CF-4B2F-230C-FF516C95FB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>
                <a:latin typeface="Acumin Pro" panose="020B0504020202020204"/>
              </a:rPr>
              <a:t>Testing Probe - CAD vs. Production Prototype</a:t>
            </a:r>
          </a:p>
        </p:txBody>
      </p:sp>
      <p:pic>
        <p:nvPicPr>
          <p:cNvPr id="10" name="Picture 9" descr="A person holding a black device&#10;&#10;AI-generated content may be incorrect.">
            <a:extLst>
              <a:ext uri="{FF2B5EF4-FFF2-40B4-BE49-F238E27FC236}">
                <a16:creationId xmlns:a16="http://schemas.microsoft.com/office/drawing/2014/main" id="{03E779BF-C95E-C0F9-A597-A91C2EBB45D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092" t="-1913" r="16585" b="1914"/>
          <a:stretch/>
        </p:blipFill>
        <p:spPr>
          <a:xfrm rot="5400000">
            <a:off x="6819288" y="948759"/>
            <a:ext cx="4499852" cy="5688979"/>
          </a:xfrm>
          <a:prstGeom prst="rect">
            <a:avLst/>
          </a:prstGeom>
          <a:noFill/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2ED78BC-C357-6F0E-A764-DDF6CFFFE5B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54291"/>
            <a:ext cx="11277600" cy="3657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>
                <a:latin typeface="Acumin Pro Condensed Semibold"/>
              </a:rPr>
              <a:t>Comparison of Soil Testing System CAD &amp; Prototype</a:t>
            </a:r>
            <a:endParaRPr lang="en-US" sz="20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7CD3C37-3142-0CD2-1DF0-C00A8FA4383E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4/23/25           3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23C683-742A-CD11-B674-3E6ABF177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449" y="3535347"/>
            <a:ext cx="3663228" cy="25024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D06BF7-05F7-FFD2-BD7B-784BFAE3BA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311" y="1391624"/>
            <a:ext cx="3613167" cy="2782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40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45F976-3A6D-28B7-CF08-0A4FA50825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5E36FD0-1BDC-373E-1349-B3002FE91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 dirty="0" err="1">
                <a:latin typeface="Acumin Pro" panose="020B0504020202020204"/>
              </a:rPr>
              <a:t>SoilIQ</a:t>
            </a:r>
            <a:r>
              <a:rPr lang="en-US" sz="3400" dirty="0">
                <a:latin typeface="Acumin Pro" panose="020B0504020202020204"/>
              </a:rPr>
              <a:t> Dashboard - Design vs. Production Prototype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BD23F65-6D6C-514C-938D-C856F57852D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954291"/>
            <a:ext cx="11277600" cy="3657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>
                <a:latin typeface="Acumin Pro Condensed Semibold"/>
              </a:rPr>
              <a:t>Comparison of </a:t>
            </a:r>
            <a:r>
              <a:rPr lang="en-US" sz="2000" err="1">
                <a:latin typeface="Acumin Pro Condensed Semibold"/>
              </a:rPr>
              <a:t>SoilIQ</a:t>
            </a:r>
            <a:r>
              <a:rPr lang="en-US" sz="2000">
                <a:latin typeface="Acumin Pro Condensed Semibold"/>
              </a:rPr>
              <a:t> Dashboard System Design &amp; Prototype</a:t>
            </a:r>
            <a:endParaRPr lang="en-US" sz="20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6984101-8B3F-E135-2AC8-0747A6BD95CD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4/23/25          4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2ADE7C-A9C4-7D9F-1854-58DF91F4FB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447529"/>
            <a:ext cx="6361638" cy="35504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0691FAC-906F-88A9-570F-D847AF486D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029" y="2817901"/>
            <a:ext cx="6196146" cy="3477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7737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D8340-7B42-3A13-553D-4343EB3957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2760EE59-384D-BA07-52DB-3BAF0080EAA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1459" b="1"/>
          <a:stretch/>
        </p:blipFill>
        <p:spPr>
          <a:xfrm rot="5400000">
            <a:off x="5454961" y="145899"/>
            <a:ext cx="6892463" cy="658161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B58B650-0CE4-7084-1637-8D7A1132A7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>
            <a:normAutofit/>
          </a:bodyPr>
          <a:lstStyle/>
          <a:p>
            <a:r>
              <a:rPr lang="en-US"/>
              <a:t>Video of Actual Test and Working Product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01EFF34-2FE4-2FA8-C6BE-D09C7E458E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dirty="0"/>
              <a:t>TerraProbe Solution Video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E52FAB1-255F-44EC-F443-BB0820773F7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3/31/23            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62C8E3-9E94-FFAC-E995-B889174371E9}"/>
              </a:ext>
            </a:extLst>
          </p:cNvPr>
          <p:cNvSpPr txBox="1"/>
          <p:nvPr/>
        </p:nvSpPr>
        <p:spPr>
          <a:xfrm>
            <a:off x="1142005" y="3429000"/>
            <a:ext cx="35511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Final_Demonstration_Video.mov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636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D717F-9BF4-B67C-C24A-CB872BD71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C244385-AA5E-C95D-02CA-4B396676A8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01" y="222503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 dirty="0">
                <a:latin typeface="Acumin Pro" panose="020B0504020202020204"/>
              </a:rPr>
              <a:t>Functional Requirements – Targets vs. Actual Performance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3416318-0342-5B2A-5B88-688AF3D9A5B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78015" y="744709"/>
            <a:ext cx="11277600" cy="3657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TerraProbe partially meets the functional requirements outlined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3E4FA5B-CE95-D31F-46CE-BCC79D50BCDB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4/23/25           4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7582CC-28C0-6152-B51B-4DC9BDF4C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394286"/>
              </p:ext>
            </p:extLst>
          </p:nvPr>
        </p:nvGraphicFramePr>
        <p:xfrm>
          <a:off x="649473" y="1154485"/>
          <a:ext cx="10893054" cy="495880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16137">
                  <a:extLst>
                    <a:ext uri="{9D8B030D-6E8A-4147-A177-3AD203B41FA5}">
                      <a16:colId xmlns:a16="http://schemas.microsoft.com/office/drawing/2014/main" val="3347556260"/>
                    </a:ext>
                  </a:extLst>
                </a:gridCol>
                <a:gridCol w="3945899">
                  <a:extLst>
                    <a:ext uri="{9D8B030D-6E8A-4147-A177-3AD203B41FA5}">
                      <a16:colId xmlns:a16="http://schemas.microsoft.com/office/drawing/2014/main" val="1236427178"/>
                    </a:ext>
                  </a:extLst>
                </a:gridCol>
                <a:gridCol w="3631018">
                  <a:extLst>
                    <a:ext uri="{9D8B030D-6E8A-4147-A177-3AD203B41FA5}">
                      <a16:colId xmlns:a16="http://schemas.microsoft.com/office/drawing/2014/main" val="3115835087"/>
                    </a:ext>
                  </a:extLst>
                </a:gridCol>
              </a:tblGrid>
              <a:tr h="514804"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cumin Pro" panose="020B0504020202020204"/>
                        </a:rPr>
                        <a:t>Requirement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cumin Pro" panose="020B0504020202020204"/>
                        </a:rPr>
                        <a:t>Target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latin typeface="Acumin Pro" panose="020B0504020202020204"/>
                        </a:rPr>
                        <a:t>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825074"/>
                  </a:ext>
                </a:extLst>
              </a:tr>
              <a:tr h="384188">
                <a:tc>
                  <a:txBody>
                    <a:bodyPr/>
                    <a:lstStyle/>
                    <a:p>
                      <a:r>
                        <a:rPr lang="en-US" sz="1200" dirty="0"/>
                        <a:t>Portability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/>
                        <a:t>&lt; 25 kg, compact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11.8 kg, 9” x 12” x 16.5” - Compact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0873776"/>
                  </a:ext>
                </a:extLst>
              </a:tr>
              <a:tr h="355614">
                <a:tc>
                  <a:txBody>
                    <a:bodyPr/>
                    <a:lstStyle/>
                    <a:p>
                      <a:r>
                        <a:rPr lang="en-US" sz="1200" dirty="0"/>
                        <a:t>Motorized Operation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Run independently without user 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Has Motorized Operation but </a:t>
                      </a:r>
                      <a:r>
                        <a:rPr lang="en-US" sz="1200" b="1" dirty="0"/>
                        <a:t>requires user supervision</a:t>
                      </a:r>
                      <a:r>
                        <a:rPr lang="en-US" sz="1200" dirty="0"/>
                        <a:t> and careful assembly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3001064"/>
                  </a:ext>
                </a:extLst>
              </a:tr>
              <a:tr h="402405">
                <a:tc>
                  <a:txBody>
                    <a:bodyPr/>
                    <a:lstStyle/>
                    <a:p>
                      <a:r>
                        <a:rPr lang="en-US" sz="1200"/>
                        <a:t>Auger/Core Sampling Mechanism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Sample down to 12 inches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Samples down to </a:t>
                      </a:r>
                      <a:r>
                        <a:rPr lang="en-US" sz="1200" b="1" dirty="0"/>
                        <a:t>6.5 inches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9413635"/>
                  </a:ext>
                </a:extLst>
              </a:tr>
              <a:tr h="543480">
                <a:tc>
                  <a:txBody>
                    <a:bodyPr/>
                    <a:lstStyle/>
                    <a:p>
                      <a:r>
                        <a:rPr lang="en-US" sz="1200" dirty="0"/>
                        <a:t>Depth Accessibility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Distinct samples from 0–2 in, 2–4 in, 4–8 in, 8–12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Distinct samples from 0–2 in, 2–4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9752324"/>
                  </a:ext>
                </a:extLst>
              </a:tr>
              <a:tr h="543480">
                <a:tc>
                  <a:txBody>
                    <a:bodyPr/>
                    <a:lstStyle/>
                    <a:p>
                      <a:r>
                        <a:rPr lang="en-US" sz="1200" dirty="0"/>
                        <a:t>Soil Type &amp; Compactness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Device burrows through different amount of soil compactness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Easily burrows through cohesive soil but not dry soil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564301"/>
                  </a:ext>
                </a:extLst>
              </a:tr>
              <a:tr h="546577">
                <a:tc>
                  <a:txBody>
                    <a:bodyPr/>
                    <a:lstStyle/>
                    <a:p>
                      <a:r>
                        <a:rPr lang="en-US" sz="1200" dirty="0"/>
                        <a:t>Motor Control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Provide a minimum of 30 RPM force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Provides ~22.5 RPM (Lower than excepted)</a:t>
                      </a:r>
                    </a:p>
                    <a:p>
                      <a:r>
                        <a:rPr lang="en-US" sz="1200" dirty="0"/>
                        <a:t>120 </a:t>
                      </a:r>
                      <a:r>
                        <a:rPr lang="en-US" sz="1200" dirty="0" err="1"/>
                        <a:t>lbf</a:t>
                      </a:r>
                      <a:r>
                        <a:rPr lang="en-US" sz="1200" dirty="0"/>
                        <a:t> MAX Force and 90 </a:t>
                      </a:r>
                      <a:r>
                        <a:rPr lang="en-US" sz="1200" dirty="0" err="1"/>
                        <a:t>lbf</a:t>
                      </a:r>
                      <a:r>
                        <a:rPr lang="en-US" sz="1200" dirty="0"/>
                        <a:t> Steady State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39724546"/>
                  </a:ext>
                </a:extLst>
              </a:tr>
              <a:tr h="545304">
                <a:tc>
                  <a:txBody>
                    <a:bodyPr/>
                    <a:lstStyle/>
                    <a:p>
                      <a:r>
                        <a:rPr lang="en-US" sz="1200" dirty="0"/>
                        <a:t>NPK Data Capture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Values for Nitrogen, Phosphorus, and Potassium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Functions as intended and captures moisture as well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10597691"/>
                  </a:ext>
                </a:extLst>
              </a:tr>
              <a:tr h="510684">
                <a:tc>
                  <a:txBody>
                    <a:bodyPr/>
                    <a:lstStyle/>
                    <a:p>
                      <a:r>
                        <a:rPr lang="en-US" sz="1200" dirty="0"/>
                        <a:t>Dashboard ML Model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&gt;= 85% Model Performance Accuracy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92.2% Model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983419"/>
                  </a:ext>
                </a:extLst>
              </a:tr>
              <a:tr h="510684">
                <a:tc>
                  <a:txBody>
                    <a:bodyPr/>
                    <a:lstStyle/>
                    <a:p>
                      <a:r>
                        <a:rPr lang="en-US" sz="1200"/>
                        <a:t>Cost Efficiency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Prototype development cost from $600-1000, with sell price &lt;$1500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Prototype development cost ~$980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847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453013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34B2C-18D0-7453-AC51-B9AB1465B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CA45B78-478F-6034-7E21-42B8D7A58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72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 dirty="0">
                <a:latin typeface="Acumin Pro" panose="020B0504020202020204"/>
              </a:rPr>
              <a:t>Validation Tests – Force Test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AB75D2E-F092-F4C4-EE96-6A98ED08E9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28004"/>
            <a:ext cx="11277600" cy="3657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/>
              <a:t>Future scope will require higher powered motors for faster and optimum user experience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BB878F8-EA9F-F88C-7A55-5ADBD9E4E03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4/23/25           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9C9ED7-3AC0-0369-A52D-534C1DF49D44}"/>
              </a:ext>
            </a:extLst>
          </p:cNvPr>
          <p:cNvSpPr txBox="1"/>
          <p:nvPr/>
        </p:nvSpPr>
        <p:spPr>
          <a:xfrm>
            <a:off x="6090557" y="1312976"/>
            <a:ext cx="5616754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>
                <a:latin typeface="Acumin Pro" panose="020B0504020202020204"/>
              </a:rPr>
              <a:t>Force 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Acumin Pro" panose="020B0504020202020204"/>
              </a:rPr>
              <a:t>Placed a scale on top of the shell and payload to examine force to burrow down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Acumin Pro" panose="020B0504020202020204"/>
              </a:rPr>
              <a:t>Pushed down to obtain maximum force value that can be applied using hands</a:t>
            </a:r>
          </a:p>
          <a:p>
            <a:pPr lvl="1"/>
            <a:endParaRPr lang="en-US" dirty="0">
              <a:latin typeface="Acumin Pro" panose="020B0504020202020204"/>
            </a:endParaRP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b="1" dirty="0">
                <a:latin typeface="Acumin Pro" panose="020B0504020202020204"/>
              </a:rPr>
              <a:t>Implications</a:t>
            </a:r>
          </a:p>
          <a:p>
            <a:endParaRPr lang="en-US" sz="400" b="1" dirty="0">
              <a:latin typeface="Acumin Pro" panose="020B050402020202020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Acumin Pro" panose="020B0504020202020204"/>
              </a:rPr>
              <a:t>Force required to push down using hands is 120-130 </a:t>
            </a:r>
            <a:r>
              <a:rPr lang="en-US" dirty="0" err="1">
                <a:latin typeface="Acumin Pro" panose="020B0504020202020204"/>
              </a:rPr>
              <a:t>lbf</a:t>
            </a:r>
            <a:endParaRPr lang="en-US" dirty="0">
              <a:latin typeface="Acumin Pro" panose="020B0504020202020204"/>
            </a:endParaRP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Acumin Pro" panose="020B0504020202020204"/>
              </a:rPr>
              <a:t>Motors provide a max force of 120 </a:t>
            </a:r>
            <a:r>
              <a:rPr lang="en-US" dirty="0" err="1">
                <a:latin typeface="Acumin Pro" panose="020B0504020202020204"/>
              </a:rPr>
              <a:t>lbf</a:t>
            </a:r>
            <a:r>
              <a:rPr lang="en-US" dirty="0">
                <a:latin typeface="Acumin Pro" panose="020B0504020202020204"/>
              </a:rPr>
              <a:t> with 90 </a:t>
            </a:r>
            <a:r>
              <a:rPr lang="en-US" dirty="0" err="1">
                <a:latin typeface="Acumin Pro" panose="020B0504020202020204"/>
              </a:rPr>
              <a:t>lbf</a:t>
            </a:r>
            <a:r>
              <a:rPr lang="en-US" dirty="0">
                <a:latin typeface="Acumin Pro" panose="020B0504020202020204"/>
              </a:rPr>
              <a:t> steady state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Acumin Pro" panose="020B0504020202020204"/>
              </a:rPr>
              <a:t>Collected around 6-7 inches in both manual and actual test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dirty="0">
              <a:latin typeface="Acumin Pro" panose="020B0504020202020204"/>
            </a:endParaRPr>
          </a:p>
          <a:p>
            <a:pPr marL="457200" indent="-457200">
              <a:buFont typeface="Wingdings" pitchFamily="2" charset="2"/>
              <a:buChar char="ü"/>
            </a:pPr>
            <a:r>
              <a:rPr lang="en-US" b="1" dirty="0">
                <a:latin typeface="Acumin Pro" panose="020B0504020202020204"/>
              </a:rPr>
              <a:t>Takeaways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dirty="0">
                <a:latin typeface="Acumin Pro" panose="020B0504020202020204"/>
              </a:rPr>
              <a:t>Perform motor tests to identify RPM and Power impact on motor</a:t>
            </a:r>
          </a:p>
        </p:txBody>
      </p:sp>
      <p:pic>
        <p:nvPicPr>
          <p:cNvPr id="11" name="Picture 10" descr="A person using a scale&#10;&#10;AI-generated content may be incorrect.">
            <a:extLst>
              <a:ext uri="{FF2B5EF4-FFF2-40B4-BE49-F238E27FC236}">
                <a16:creationId xmlns:a16="http://schemas.microsoft.com/office/drawing/2014/main" id="{5D5012E0-CB97-1A6E-A598-E610A7481EA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407" r="21715"/>
          <a:stretch/>
        </p:blipFill>
        <p:spPr>
          <a:xfrm rot="5400000">
            <a:off x="1178315" y="1007805"/>
            <a:ext cx="417507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0711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9B77DE-D6F7-ED9E-18ED-5EB10B0869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4B1B6CE-4DAB-7577-E71A-5671FCF1F8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38972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 dirty="0">
                <a:latin typeface="Acumin Pro" panose="020B0504020202020204"/>
              </a:rPr>
              <a:t>Validation Tests – Motor Calibration &amp; Depth Testing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6B50931-A15B-F999-F934-4305A6A415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7200" y="828004"/>
            <a:ext cx="11277600" cy="365760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r>
              <a:rPr lang="en-US" sz="2000" dirty="0"/>
              <a:t>PWM Motor Output and Depth Performance testing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CA3D37D-20A8-2BEF-DC5F-6FA1806405E8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dirty="0"/>
              <a:t>4/23/25            4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8DC431-AEF7-AE89-A337-F8E38F077C1D}"/>
              </a:ext>
            </a:extLst>
          </p:cNvPr>
          <p:cNvSpPr txBox="1"/>
          <p:nvPr/>
        </p:nvSpPr>
        <p:spPr>
          <a:xfrm>
            <a:off x="457200" y="1382746"/>
            <a:ext cx="601218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Motor Calibration – PWM Input vs. RPM Output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Baseline to understand how motor speed affects soil penetration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Linear Motor Performance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b="1" dirty="0">
                <a:latin typeface="Acumin Pro" panose="020B0504020202020204"/>
              </a:rPr>
              <a:t>Goal: </a:t>
            </a:r>
            <a:r>
              <a:rPr lang="en-US" sz="1400" dirty="0">
                <a:latin typeface="Acumin Pro" panose="020B0504020202020204"/>
              </a:rPr>
              <a:t>Run both motors at the same speed to avoid slip/tilt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Stiction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Motors begin rotating only above ~30% input (≈76.5 PWM). Below this threshold, torque is insufficient to overcome static friction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DF24AE-4B61-B139-4482-B5C34EE03A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634" y="3065537"/>
            <a:ext cx="5177366" cy="2964459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9DBD357-BDD9-99CE-6C9A-6AE0CE2EBFA2}"/>
              </a:ext>
            </a:extLst>
          </p:cNvPr>
          <p:cNvCxnSpPr>
            <a:cxnSpLocks/>
          </p:cNvCxnSpPr>
          <p:nvPr/>
        </p:nvCxnSpPr>
        <p:spPr>
          <a:xfrm flipH="1">
            <a:off x="6419850" y="1233240"/>
            <a:ext cx="5443" cy="5397172"/>
          </a:xfrm>
          <a:prstGeom prst="line">
            <a:avLst/>
          </a:prstGeom>
          <a:ln w="28575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8D05B34-4FF9-A014-7306-BA59D7CC9B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6318349" y="1718280"/>
            <a:ext cx="2309143" cy="1815586"/>
          </a:xfrm>
          <a:prstGeom prst="rect">
            <a:avLst/>
          </a:prstGeom>
        </p:spPr>
      </p:pic>
      <p:sp>
        <p:nvSpPr>
          <p:cNvPr id="11" name="Arrow: Curved Down 10">
            <a:extLst>
              <a:ext uri="{FF2B5EF4-FFF2-40B4-BE49-F238E27FC236}">
                <a16:creationId xmlns:a16="http://schemas.microsoft.com/office/drawing/2014/main" id="{13E07812-37E6-E609-FC07-8E780EA24E83}"/>
              </a:ext>
            </a:extLst>
          </p:cNvPr>
          <p:cNvSpPr/>
          <p:nvPr/>
        </p:nvSpPr>
        <p:spPr>
          <a:xfrm>
            <a:off x="6948852" y="2216612"/>
            <a:ext cx="996732" cy="337631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B8587B0-8912-439E-791C-6FFE2904BDA8}"/>
              </a:ext>
            </a:extLst>
          </p:cNvPr>
          <p:cNvCxnSpPr/>
          <p:nvPr/>
        </p:nvCxnSpPr>
        <p:spPr>
          <a:xfrm>
            <a:off x="8276161" y="1975456"/>
            <a:ext cx="0" cy="1124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8DD90D-53E7-8AD4-EB1C-E30C4C1E925E}"/>
                  </a:ext>
                </a:extLst>
              </p:cNvPr>
              <p:cNvSpPr txBox="1"/>
              <p:nvPr/>
            </p:nvSpPr>
            <p:spPr>
              <a:xfrm>
                <a:off x="8131236" y="3143791"/>
                <a:ext cx="3795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C8DD90D-53E7-8AD4-EB1C-E30C4C1E92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31236" y="3143791"/>
                <a:ext cx="379526" cy="276999"/>
              </a:xfrm>
              <a:prstGeom prst="rect">
                <a:avLst/>
              </a:prstGeom>
              <a:blipFill>
                <a:blip r:embed="rId5"/>
                <a:stretch>
                  <a:fillRect l="-14516" r="-161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EAC62D-EBFA-5421-7E87-1CF067CCFCD6}"/>
                  </a:ext>
                </a:extLst>
              </p:cNvPr>
              <p:cNvSpPr txBox="1"/>
              <p:nvPr/>
            </p:nvSpPr>
            <p:spPr>
              <a:xfrm>
                <a:off x="7346902" y="1917923"/>
                <a:ext cx="200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FEAC62D-EBFA-5421-7E87-1CF067CCF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6902" y="1917923"/>
                <a:ext cx="200632" cy="276999"/>
              </a:xfrm>
              <a:prstGeom prst="rect">
                <a:avLst/>
              </a:prstGeom>
              <a:blipFill>
                <a:blip r:embed="rId6"/>
                <a:stretch>
                  <a:fillRect l="-24242" r="-27273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>
            <a:extLst>
              <a:ext uri="{FF2B5EF4-FFF2-40B4-BE49-F238E27FC236}">
                <a16:creationId xmlns:a16="http://schemas.microsoft.com/office/drawing/2014/main" id="{683B9B50-B0D8-30B6-750B-C134310FF01C}"/>
              </a:ext>
            </a:extLst>
          </p:cNvPr>
          <p:cNvSpPr txBox="1"/>
          <p:nvPr/>
        </p:nvSpPr>
        <p:spPr>
          <a:xfrm>
            <a:off x="6676907" y="1312426"/>
            <a:ext cx="34465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Acumin Pro"/>
              </a:rPr>
              <a:t>RPM vs. Torque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234BBD-E216-4661-0EC2-78551D3A331B}"/>
              </a:ext>
            </a:extLst>
          </p:cNvPr>
          <p:cNvSpPr txBox="1"/>
          <p:nvPr/>
        </p:nvSpPr>
        <p:spPr>
          <a:xfrm>
            <a:off x="8471414" y="1627822"/>
            <a:ext cx="358723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Low RPM </a:t>
            </a:r>
            <a:r>
              <a:rPr lang="en-US" sz="1400" b="1" dirty="0">
                <a:latin typeface="Acumin Pro" panose="020B0504020202020204"/>
                <a:sym typeface="Wingdings" panose="05000000000000000000" pitchFamily="2" charset="2"/>
              </a:rPr>
              <a:t> Higher Torque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  <a:sym typeface="Wingdings" panose="05000000000000000000" pitchFamily="2" charset="2"/>
              </a:rPr>
              <a:t>Applicable for initial soil penetration due to requirement of force)</a:t>
            </a:r>
          </a:p>
          <a:p>
            <a:pPr lvl="1"/>
            <a:endParaRPr lang="en-US" sz="1400" dirty="0">
              <a:latin typeface="Acumin Pro" panose="020B0504020202020204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High RPM </a:t>
            </a:r>
            <a:r>
              <a:rPr lang="en-US" sz="1400" b="1" dirty="0">
                <a:latin typeface="Acumin Pro" panose="020B0504020202020204"/>
                <a:sym typeface="Wingdings" panose="05000000000000000000" pitchFamily="2" charset="2"/>
              </a:rPr>
              <a:t> Lower Torque</a:t>
            </a:r>
            <a:endParaRPr lang="en-US" sz="1400" b="1" dirty="0">
              <a:latin typeface="Acumin Pro" panose="020B0504020202020204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Suitable for faster motion but offers less pushing force – not ideal in compact soil</a:t>
            </a: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50166BCC-6F96-30C4-1089-8EA865AF4C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8455492"/>
              </p:ext>
            </p:extLst>
          </p:nvPr>
        </p:nvGraphicFramePr>
        <p:xfrm>
          <a:off x="6604440" y="3824703"/>
          <a:ext cx="2682288" cy="2655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7195">
                  <a:extLst>
                    <a:ext uri="{9D8B030D-6E8A-4147-A177-3AD203B41FA5}">
                      <a16:colId xmlns:a16="http://schemas.microsoft.com/office/drawing/2014/main" val="1823991474"/>
                    </a:ext>
                  </a:extLst>
                </a:gridCol>
                <a:gridCol w="628650">
                  <a:extLst>
                    <a:ext uri="{9D8B030D-6E8A-4147-A177-3AD203B41FA5}">
                      <a16:colId xmlns:a16="http://schemas.microsoft.com/office/drawing/2014/main" val="3343622575"/>
                    </a:ext>
                  </a:extLst>
                </a:gridCol>
                <a:gridCol w="617220">
                  <a:extLst>
                    <a:ext uri="{9D8B030D-6E8A-4147-A177-3AD203B41FA5}">
                      <a16:colId xmlns:a16="http://schemas.microsoft.com/office/drawing/2014/main" val="3478095364"/>
                    </a:ext>
                  </a:extLst>
                </a:gridCol>
                <a:gridCol w="869223">
                  <a:extLst>
                    <a:ext uri="{9D8B030D-6E8A-4147-A177-3AD203B41FA5}">
                      <a16:colId xmlns:a16="http://schemas.microsoft.com/office/drawing/2014/main" val="93983663"/>
                    </a:ext>
                  </a:extLst>
                </a:gridCol>
              </a:tblGrid>
              <a:tr h="346530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RPM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ENA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ENB PWM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Depth (in)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2415512"/>
                  </a:ext>
                </a:extLst>
              </a:tr>
              <a:tr h="54954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22.8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255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3.5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12645"/>
                  </a:ext>
                </a:extLst>
              </a:tr>
              <a:tr h="54954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244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232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2.75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5897730"/>
                  </a:ext>
                </a:extLst>
              </a:tr>
              <a:tr h="54954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18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192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190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~1” (Did not run)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9989882"/>
                  </a:ext>
                </a:extLst>
              </a:tr>
              <a:tr h="549548"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141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147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>
                          <a:latin typeface="Acumin Pro" panose="020B0504020202020204"/>
                        </a:rPr>
                        <a:t>Did not run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7482398"/>
                  </a:ext>
                </a:extLst>
              </a:tr>
            </a:tbl>
          </a:graphicData>
        </a:graphic>
      </p:graphicFrame>
      <p:sp>
        <p:nvSpPr>
          <p:cNvPr id="21" name="TextBox 20">
            <a:extLst>
              <a:ext uri="{FF2B5EF4-FFF2-40B4-BE49-F238E27FC236}">
                <a16:creationId xmlns:a16="http://schemas.microsoft.com/office/drawing/2014/main" id="{5B0ADB9A-053C-1187-33F1-A135A82180E2}"/>
              </a:ext>
            </a:extLst>
          </p:cNvPr>
          <p:cNvSpPr txBox="1"/>
          <p:nvPr/>
        </p:nvSpPr>
        <p:spPr>
          <a:xfrm>
            <a:off x="9465875" y="3659297"/>
            <a:ext cx="258188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RPM vs. Depth</a:t>
            </a:r>
            <a:endParaRPr lang="en-US" sz="1400" b="1" dirty="0">
              <a:latin typeface="Acumin Pro" panose="020B0504020202020204"/>
              <a:sym typeface="Wingdings" panose="05000000000000000000" pitchFamily="2" charset="2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  <a:sym typeface="Wingdings" panose="05000000000000000000" pitchFamily="2" charset="2"/>
              </a:rPr>
              <a:t>Lower RPMs did NOT result in any measurable burrowing, despite motors running</a:t>
            </a:r>
            <a:endParaRPr lang="en-US" sz="1400" dirty="0">
              <a:latin typeface="Acumin Pro" panose="020B0504020202020204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sz="1400" b="1" dirty="0">
                <a:latin typeface="Acumin Pro" panose="020B0504020202020204"/>
              </a:rPr>
              <a:t>Why Low RPMs Failed?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PWM controls power, not just voltage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400" dirty="0">
                <a:latin typeface="Acumin Pro" panose="020B0504020202020204"/>
              </a:rPr>
              <a:t>Longer PWM cycles reduced the average current delivered</a:t>
            </a:r>
          </a:p>
        </p:txBody>
      </p:sp>
    </p:spTree>
    <p:extLst>
      <p:ext uri="{BB962C8B-B14F-4D97-AF65-F5344CB8AC3E}">
        <p14:creationId xmlns:p14="http://schemas.microsoft.com/office/powerpoint/2010/main" val="16381197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 Template.potx" id="{7A2887B6-AF1A-E24D-8E9D-870BBF53B331}" vid="{56A60E50-7EF6-C244-B1D3-2D887417ED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3" ma:contentTypeDescription="Create a new document." ma:contentTypeScope="" ma:versionID="309c718596e4092f54ce9aa93358bb8d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0c34f3e70276db9d2471c2526b8de3df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1DE0D6C-581B-4814-98E7-EF172D5D46A1}">
  <ds:schemaRefs>
    <ds:schemaRef ds:uri="http://www.w3.org/XML/1998/namespace"/>
    <ds:schemaRef ds:uri="d6656b4d-3fa0-4709-acfb-d5e813445d1e"/>
    <ds:schemaRef ds:uri="http://schemas.openxmlformats.org/package/2006/metadata/core-properties"/>
    <ds:schemaRef ds:uri="http://schemas.microsoft.com/office/2006/documentManagement/types"/>
    <ds:schemaRef ds:uri="http://purl.org/dc/elements/1.1/"/>
    <ds:schemaRef ds:uri="http://purl.org/dc/dcmitype/"/>
    <ds:schemaRef ds:uri="http://schemas.microsoft.com/office/infopath/2007/PartnerControls"/>
    <ds:schemaRef ds:uri="37af3f4b-4b66-46f9-8456-831d9bc3e737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4D795B0-FAA0-424A-9B96-7691ED1EF26B}">
  <ds:schemaRefs>
    <ds:schemaRef ds:uri="37af3f4b-4b66-46f9-8456-831d9bc3e737"/>
    <ds:schemaRef ds:uri="d6656b4d-3fa0-4709-acfb-d5e813445d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374</TotalTime>
  <Words>1689</Words>
  <Application>Microsoft Office PowerPoint</Application>
  <PresentationFormat>Widescreen</PresentationFormat>
  <Paragraphs>312</Paragraphs>
  <Slides>16</Slides>
  <Notes>16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Final Prototype Demonstration: TerraProbe</vt:lpstr>
      <vt:lpstr>Recap of TerraProbe Products</vt:lpstr>
      <vt:lpstr>TerraProbe - CAD vs. Production Prototype</vt:lpstr>
      <vt:lpstr>Testing Probe - CAD vs. Production Prototype</vt:lpstr>
      <vt:lpstr>SoilIQ Dashboard - Design vs. Production Prototype</vt:lpstr>
      <vt:lpstr>Video of Actual Test and Working Product</vt:lpstr>
      <vt:lpstr>Functional Requirements – Targets vs. Actual Performance</vt:lpstr>
      <vt:lpstr>Validation Tests – Force Test</vt:lpstr>
      <vt:lpstr>Validation Tests – Motor Calibration &amp; Depth Testing</vt:lpstr>
      <vt:lpstr>Validation Tests – Motor Performance</vt:lpstr>
      <vt:lpstr>Validation Tests – Soil Compactness vs. Depth Performance</vt:lpstr>
      <vt:lpstr>Validation Tests – NPK &amp; Moisture Sensor Precision</vt:lpstr>
      <vt:lpstr>Validation Tests – Neural Network Performance</vt:lpstr>
      <vt:lpstr>Improvements: Potential Failure Modes Simulation</vt:lpstr>
      <vt:lpstr>Learnings &amp; Improvement Opportunities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McCarthy</dc:creator>
  <cp:lastModifiedBy>Iyer, Sankaran Suresh</cp:lastModifiedBy>
  <cp:revision>8</cp:revision>
  <dcterms:created xsi:type="dcterms:W3CDTF">2023-02-16T02:16:06Z</dcterms:created>
  <dcterms:modified xsi:type="dcterms:W3CDTF">2025-04-27T19:51:55Z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0x01010054E202481DC1CB46AA011D949D311478</vt:lpwstr>
  </property>
  <property fmtid="{D5CDD505-2E9C-101B-9397-08002B2CF9AE}" pid="3" name="MediaServiceImageTags">
    <vt:lpwstr/>
  </property>
  <property fmtid="{D5CDD505-2E9C-101B-9397-08002B2CF9AE}" pid="4" name="MSIP_Label_f7606f69-b0ae-4874-be30-7d43a3c7be10_Enabled">
    <vt:lpwstr>true</vt:lpwstr>
  </property>
  <property fmtid="{D5CDD505-2E9C-101B-9397-08002B2CF9AE}" pid="5" name="MSIP_Label_f7606f69-b0ae-4874-be30-7d43a3c7be10_SetDate">
    <vt:lpwstr>2025-04-19T18:28:18Z</vt:lpwstr>
  </property>
  <property fmtid="{D5CDD505-2E9C-101B-9397-08002B2CF9AE}" pid="6" name="MSIP_Label_f7606f69-b0ae-4874-be30-7d43a3c7be10_Method">
    <vt:lpwstr>Standard</vt:lpwstr>
  </property>
  <property fmtid="{D5CDD505-2E9C-101B-9397-08002B2CF9AE}" pid="7" name="MSIP_Label_f7606f69-b0ae-4874-be30-7d43a3c7be10_Name">
    <vt:lpwstr>defa4170-0d19-0005-0001-bc88714345d2</vt:lpwstr>
  </property>
  <property fmtid="{D5CDD505-2E9C-101B-9397-08002B2CF9AE}" pid="8" name="MSIP_Label_f7606f69-b0ae-4874-be30-7d43a3c7be10_SiteId">
    <vt:lpwstr>4130bd39-7c53-419c-b1e5-8758d6d63f21</vt:lpwstr>
  </property>
  <property fmtid="{D5CDD505-2E9C-101B-9397-08002B2CF9AE}" pid="9" name="MSIP_Label_f7606f69-b0ae-4874-be30-7d43a3c7be10_ActionId">
    <vt:lpwstr>cb39aad6-8da5-42cf-90b2-011d08d3a540</vt:lpwstr>
  </property>
  <property fmtid="{D5CDD505-2E9C-101B-9397-08002B2CF9AE}" pid="10" name="MSIP_Label_f7606f69-b0ae-4874-be30-7d43a3c7be10_ContentBits">
    <vt:lpwstr>0</vt:lpwstr>
  </property>
  <property fmtid="{D5CDD505-2E9C-101B-9397-08002B2CF9AE}" pid="11" name="MSIP_Label_f7606f69-b0ae-4874-be30-7d43a3c7be10_Tag">
    <vt:lpwstr>10, 3, 0, 1</vt:lpwstr>
  </property>
</Properties>
</file>